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3" r:id="rId8"/>
    <p:sldId id="261" r:id="rId9"/>
    <p:sldId id="262" r:id="rId10"/>
    <p:sldId id="266" r:id="rId11"/>
    <p:sldId id="267" r:id="rId12"/>
    <p:sldId id="269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5C54-96CC-41D1-B488-41DFF8AA404A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14A729-E41C-4BDD-9613-A3270F6F99E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5C54-96CC-41D1-B488-41DFF8AA404A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A729-E41C-4BDD-9613-A3270F6F99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5C54-96CC-41D1-B488-41DFF8AA404A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A729-E41C-4BDD-9613-A3270F6F99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825C54-96CC-41D1-B488-41DFF8AA404A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314A729-E41C-4BDD-9613-A3270F6F99E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5C54-96CC-41D1-B488-41DFF8AA404A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A729-E41C-4BDD-9613-A3270F6F99E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5C54-96CC-41D1-B488-41DFF8AA404A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A729-E41C-4BDD-9613-A3270F6F99E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A729-E41C-4BDD-9613-A3270F6F99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5C54-96CC-41D1-B488-41DFF8AA404A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5C54-96CC-41D1-B488-41DFF8AA404A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A729-E41C-4BDD-9613-A3270F6F99E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5C54-96CC-41D1-B488-41DFF8AA404A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A729-E41C-4BDD-9613-A3270F6F99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825C54-96CC-41D1-B488-41DFF8AA404A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14A729-E41C-4BDD-9613-A3270F6F99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5C54-96CC-41D1-B488-41DFF8AA404A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14A729-E41C-4BDD-9613-A3270F6F99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F825C54-96CC-41D1-B488-41DFF8AA404A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314A729-E41C-4BDD-9613-A3270F6F99E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snews.com/pictures/chinas-rare-snub-nosed-monkeys/3/" TargetMode="External"/><Relationship Id="rId2" Type="http://schemas.openxmlformats.org/officeDocument/2006/relationships/hyperlink" Target="http://www.dailymail.co.uk/news/peoplesdaily/article-2991718/Photographer-reveals-Prince-promised-dress-TREE-time-s-China-expedition-country-s-famous-golden-monkey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hinapictorial.com.cn/en/features/txt/2013-09/04/content_565593.htm" TargetMode="External"/><Relationship Id="rId4" Type="http://schemas.openxmlformats.org/officeDocument/2006/relationships/hyperlink" Target="http://www.cctv-america.com/2015/05/14/photographer-xi-zhinong-uses-camera-to-protect-wildlif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 Alex Gregoriou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Xi </a:t>
            </a:r>
            <a:r>
              <a:rPr lang="en-US" dirty="0" err="1" smtClean="0"/>
              <a:t>Zhinong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3352800" cy="2236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90077"/>
            <a:ext cx="3448050" cy="2283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76962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8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5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540" y="3572870"/>
            <a:ext cx="4055660" cy="3041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540" y="457200"/>
            <a:ext cx="4055660" cy="2914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40386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89077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4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www.dailymail.co.uk/news/peoplesdaily/article-2991718/Photographer-reveals-Prince-promised-dress-TREE-time-s-China-expedition-country-s-famous-golden-monkeys.html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http://www.cbsnews.com/pictures/chinas-rare-snub-nosed-monkeys/3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www.cctv-america.com/2015/05/14/photographer-xi-zhinong-uses-camera-to-protect-wildlife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www.chinapictorial.com.cn/en/features/txt/2013-09/04/content_565593.htm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Websites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1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3399"/>
            <a:ext cx="1134908" cy="1526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Zhinong</a:t>
            </a:r>
            <a:r>
              <a:rPr lang="en-US" sz="2400" dirty="0" smtClean="0"/>
              <a:t> is a well-known wildlife photographer and conservationist.  He spent more than 30 years in the wild to capture images of rare wildlife. </a:t>
            </a:r>
          </a:p>
          <a:p>
            <a:r>
              <a:rPr lang="en-US" sz="2400" dirty="0" smtClean="0"/>
              <a:t>He is famous for taking the first video footage of the Yunnan snub-nosed monkey and raising public awareness about environmental conservation and endangered species in China. </a:t>
            </a:r>
          </a:p>
          <a:p>
            <a:r>
              <a:rPr lang="en-US" sz="2400" dirty="0" smtClean="0"/>
              <a:t>He is also the founder of Wild China Film, an organization that promotes natural conservation through wildlife photography.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029199"/>
            <a:ext cx="2362200" cy="158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2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Avian and Endangered Species Nature Photography</a:t>
            </a:r>
          </a:p>
          <a:p>
            <a:r>
              <a:rPr lang="en-US" dirty="0" smtClean="0"/>
              <a:t>He is most known for his photography of the Snub-nosed monkey because he was the first person to take pictures of it.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Photography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84600"/>
            <a:ext cx="3810000" cy="25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8566"/>
            <a:ext cx="4191000" cy="2816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58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Xi began photographing wildlife in the late 1980s. </a:t>
            </a:r>
            <a:endParaRPr lang="en-US" dirty="0" smtClean="0"/>
          </a:p>
          <a:p>
            <a:r>
              <a:rPr lang="en-US" dirty="0" smtClean="0"/>
              <a:t>He </a:t>
            </a:r>
            <a:r>
              <a:rPr lang="en-US" dirty="0"/>
              <a:t>was the first Chinese person to win Wildlife Photographer of the Year at the Gerald Durrell Awards for Endangered Wildlife and the TVE Award at the British </a:t>
            </a:r>
            <a:r>
              <a:rPr lang="en-US" dirty="0" err="1"/>
              <a:t>WildScreen</a:t>
            </a:r>
            <a:r>
              <a:rPr lang="en-US" dirty="0"/>
              <a:t> Festival.</a:t>
            </a:r>
          </a:p>
          <a:p>
            <a:r>
              <a:rPr lang="en-US" dirty="0" err="1" smtClean="0"/>
              <a:t>Zhinong</a:t>
            </a:r>
            <a:r>
              <a:rPr lang="en-US" dirty="0" smtClean="0"/>
              <a:t> was always a famous photographer in China however when he volunteered to go out and shoot for the government this is when his career skyrocketed.</a:t>
            </a:r>
          </a:p>
          <a:p>
            <a:r>
              <a:rPr lang="en-US" dirty="0" smtClean="0"/>
              <a:t>He takes pictures all over China.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&amp; Where?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53000"/>
            <a:ext cx="1600200" cy="160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3941"/>
            <a:ext cx="1828800" cy="122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37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603885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81800" y="762000"/>
            <a:ext cx="1828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Prince William has pledged to dress up as a tree on his next visit to China so that he can go out with photographer and conservationist Xi </a:t>
            </a:r>
            <a:r>
              <a:rPr lang="en-US" dirty="0" err="1" smtClean="0"/>
              <a:t>Zhinong</a:t>
            </a:r>
            <a:r>
              <a:rPr lang="en-US" dirty="0" smtClean="0"/>
              <a:t> to photograph rare Yunnan Golden Haired monkeys.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9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1993 Xi </a:t>
            </a:r>
            <a:r>
              <a:rPr lang="en-US" dirty="0" err="1"/>
              <a:t>Zhinong</a:t>
            </a:r>
            <a:r>
              <a:rPr lang="en-US" dirty="0"/>
              <a:t> was </a:t>
            </a:r>
            <a:r>
              <a:rPr lang="en-US" dirty="0" smtClean="0"/>
              <a:t>assigned </a:t>
            </a:r>
            <a:r>
              <a:rPr lang="en-US" dirty="0"/>
              <a:t>to record wildlife for government documentaries. Xi captured the first photographs ever taken of the snub-nosed monkey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When captured these first photographs of this </a:t>
            </a:r>
            <a:r>
              <a:rPr lang="en-US" dirty="0"/>
              <a:t>endangered species </a:t>
            </a:r>
            <a:r>
              <a:rPr lang="en-US" dirty="0" smtClean="0"/>
              <a:t>he </a:t>
            </a:r>
            <a:r>
              <a:rPr lang="en-US" dirty="0"/>
              <a:t>wanted each of his pictures to have a powerful meaning</a:t>
            </a:r>
            <a:r>
              <a:rPr lang="en-US" dirty="0" smtClean="0"/>
              <a:t>.</a:t>
            </a:r>
          </a:p>
          <a:p>
            <a:r>
              <a:rPr lang="en-US" dirty="0"/>
              <a:t>Logging interests in China's Yunnan province were destroying the limited habitat of the rare snub-nosed monkey. Xi </a:t>
            </a:r>
            <a:r>
              <a:rPr lang="en-US" dirty="0" err="1"/>
              <a:t>Zhinong's</a:t>
            </a:r>
            <a:r>
              <a:rPr lang="en-US" dirty="0"/>
              <a:t> photos of the rare animal helped sound the alarm.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1"/>
            <a:ext cx="190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3999"/>
            <a:ext cx="5257800" cy="129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78530"/>
            <a:ext cx="1828800" cy="122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40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467600" cy="56873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59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514600"/>
          </a:xfrm>
        </p:spPr>
        <p:txBody>
          <a:bodyPr/>
          <a:lstStyle/>
          <a:p>
            <a:r>
              <a:rPr lang="en-US" dirty="0" smtClean="0"/>
              <a:t>Xi </a:t>
            </a:r>
            <a:r>
              <a:rPr lang="en-US" dirty="0" err="1" smtClean="0"/>
              <a:t>Zhinong</a:t>
            </a:r>
            <a:r>
              <a:rPr lang="en-US" dirty="0" smtClean="0"/>
              <a:t> would like to keep his camera settings a secret however he does state that photographing these rare monkey was extremely hard </a:t>
            </a:r>
            <a:r>
              <a:rPr lang="en-US" dirty="0"/>
              <a:t>because </a:t>
            </a:r>
            <a:r>
              <a:rPr lang="en-US" dirty="0" smtClean="0"/>
              <a:t>they live </a:t>
            </a:r>
            <a:r>
              <a:rPr lang="en-US" dirty="0"/>
              <a:t>at a higher elevation than any other primate on </a:t>
            </a:r>
            <a:r>
              <a:rPr lang="en-US" dirty="0" smtClean="0"/>
              <a:t>Earth and since they are endangered it makes them very hard to find.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6"/>
          <a:stretch/>
        </p:blipFill>
        <p:spPr bwMode="auto">
          <a:xfrm>
            <a:off x="2209800" y="3581400"/>
            <a:ext cx="1981200" cy="29707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945" y="3581400"/>
            <a:ext cx="4276725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7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</a:t>
            </a:r>
            <a:r>
              <a:rPr lang="en-US" dirty="0" smtClean="0"/>
              <a:t>Photos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94346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4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58</TotalTime>
  <Words>371</Words>
  <Application>Microsoft Office PowerPoint</Application>
  <PresentationFormat>On-screen Show (4:3)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Constantia</vt:lpstr>
      <vt:lpstr>Wingdings 2</vt:lpstr>
      <vt:lpstr>Paper</vt:lpstr>
      <vt:lpstr>Xi Zhinong</vt:lpstr>
      <vt:lpstr>Who</vt:lpstr>
      <vt:lpstr>What Type of Photography</vt:lpstr>
      <vt:lpstr>When &amp; Where?</vt:lpstr>
      <vt:lpstr>PowerPoint Presentation</vt:lpstr>
      <vt:lpstr>Why?</vt:lpstr>
      <vt:lpstr>PowerPoint Presentation</vt:lpstr>
      <vt:lpstr>How?</vt:lpstr>
      <vt:lpstr>Personal Photos</vt:lpstr>
      <vt:lpstr>PowerPoint Presentation</vt:lpstr>
      <vt:lpstr>PowerPoint Presentation</vt:lpstr>
      <vt:lpstr>PowerPoint Presentation</vt:lpstr>
      <vt:lpstr>Websites Used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 Zhinong</dc:title>
  <dc:creator>User2</dc:creator>
  <cp:lastModifiedBy>ALEXANDRA A GREGORIOU (764)</cp:lastModifiedBy>
  <cp:revision>6</cp:revision>
  <dcterms:created xsi:type="dcterms:W3CDTF">2016-05-18T02:08:10Z</dcterms:created>
  <dcterms:modified xsi:type="dcterms:W3CDTF">2016-05-18T15:33:59Z</dcterms:modified>
</cp:coreProperties>
</file>