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C96DF6-6C6F-4107-9748-5372F217001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E75F64-1DE1-4F86-9E81-52FAEA67305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Toby Keller’s light painting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Kelly Ratcliff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2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his 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8143"/>
            <a:ext cx="3154389" cy="18470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0"/>
            <a:ext cx="2819400" cy="281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36" y="3505200"/>
            <a:ext cx="2098964" cy="2819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1694934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Taken on local California beaches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Worked with light painting techniques using LEDs, EL wire, and black lights to create light trails on the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3027" y="35052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These images encompass his light </a:t>
            </a:r>
            <a:r>
              <a:rPr lang="en-US" sz="1400" dirty="0"/>
              <a:t>p</a:t>
            </a:r>
            <a:r>
              <a:rPr lang="en-US" sz="1400" dirty="0" smtClean="0"/>
              <a:t>aintings series of long exposure photographs.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</a:t>
            </a:r>
            <a:r>
              <a:rPr lang="en-US" sz="1400" dirty="0" smtClean="0"/>
              <a:t>ere made by the light of the full moon and feature traces of light created by various small powered light sources moving across the image plane.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Used a long shutter speed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045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 on 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Toby Keller is an inspiring light painter that uses blue lights to enhance a view to make it more spectacular than it already is.</a:t>
            </a:r>
          </a:p>
          <a:p>
            <a:r>
              <a:rPr lang="en-US" sz="2400" dirty="0" smtClean="0"/>
              <a:t>I think it’s astonishing that he takes pictures that have a much deeper meaning than other photographers and he was self-taught in the process.</a:t>
            </a:r>
          </a:p>
          <a:p>
            <a:r>
              <a:rPr lang="en-US" sz="2400" dirty="0" smtClean="0"/>
              <a:t>I love how he got it so that the people that were in the photograph moving the lights weren’t seen in the picture. </a:t>
            </a:r>
          </a:p>
          <a:p>
            <a:r>
              <a:rPr lang="en-US" sz="2400" dirty="0" smtClean="0"/>
              <a:t>His work shows me that you really have to think about every little detail when taking a photograph. </a:t>
            </a:r>
          </a:p>
        </p:txBody>
      </p:sp>
    </p:spTree>
    <p:extLst>
      <p:ext uri="{BB962C8B-B14F-4D97-AF65-F5344CB8AC3E}">
        <p14:creationId xmlns:p14="http://schemas.microsoft.com/office/powerpoint/2010/main" val="152954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179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Toby Keller’s light painting</vt:lpstr>
      <vt:lpstr>About his work</vt:lpstr>
      <vt:lpstr>My thoughts on his work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Toby Keller’s light painting</dc:title>
  <dc:creator>KELLY A RATCLIFF (966)</dc:creator>
  <cp:lastModifiedBy>KELLY A RATCLIFF (966)</cp:lastModifiedBy>
  <cp:revision>5</cp:revision>
  <dcterms:created xsi:type="dcterms:W3CDTF">2015-10-26T11:43:28Z</dcterms:created>
  <dcterms:modified xsi:type="dcterms:W3CDTF">2015-10-26T12:28:15Z</dcterms:modified>
</cp:coreProperties>
</file>