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41F23FEF-36D2-48A7-9731-AEC94ECB9AEE}" type="datetimeFigureOut">
              <a:rPr lang="en-US" smtClean="0"/>
              <a:t>10/26/2015</a:t>
            </a:fld>
            <a:endParaRPr lang="en-US"/>
          </a:p>
        </p:txBody>
      </p:sp>
      <p:sp>
        <p:nvSpPr>
          <p:cNvPr id="17" name="Slide Number Placeholder 16"/>
          <p:cNvSpPr>
            <a:spLocks noGrp="1"/>
          </p:cNvSpPr>
          <p:nvPr>
            <p:ph type="sldNum" sz="quarter" idx="11"/>
          </p:nvPr>
        </p:nvSpPr>
        <p:spPr/>
        <p:txBody>
          <a:bodyPr/>
          <a:lstStyle/>
          <a:p>
            <a:fld id="{97C3F827-C2B2-4A3B-A378-7ECC655467EE}"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23FEF-36D2-48A7-9731-AEC94ECB9AEE}"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3F827-C2B2-4A3B-A378-7ECC655467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23FEF-36D2-48A7-9731-AEC94ECB9AEE}" type="datetimeFigureOut">
              <a:rPr lang="en-US" smtClean="0"/>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3F827-C2B2-4A3B-A378-7ECC655467EE}"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41F23FEF-36D2-48A7-9731-AEC94ECB9AEE}" type="datetimeFigureOut">
              <a:rPr lang="en-US" smtClean="0"/>
              <a:t>10/26/2015</a:t>
            </a:fld>
            <a:endParaRPr lang="en-US"/>
          </a:p>
        </p:txBody>
      </p:sp>
      <p:sp>
        <p:nvSpPr>
          <p:cNvPr id="12" name="Slide Number Placeholder 11"/>
          <p:cNvSpPr>
            <a:spLocks noGrp="1"/>
          </p:cNvSpPr>
          <p:nvPr>
            <p:ph type="sldNum" sz="quarter" idx="15"/>
          </p:nvPr>
        </p:nvSpPr>
        <p:spPr/>
        <p:txBody>
          <a:bodyPr/>
          <a:lstStyle/>
          <a:p>
            <a:fld id="{97C3F827-C2B2-4A3B-A378-7ECC655467EE}"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41F23FEF-36D2-48A7-9731-AEC94ECB9AEE}" type="datetimeFigureOut">
              <a:rPr lang="en-US" smtClean="0"/>
              <a:t>10/26/2015</a:t>
            </a:fld>
            <a:endParaRPr lang="en-US"/>
          </a:p>
        </p:txBody>
      </p:sp>
      <p:sp>
        <p:nvSpPr>
          <p:cNvPr id="14" name="Slide Number Placeholder 13"/>
          <p:cNvSpPr>
            <a:spLocks noGrp="1"/>
          </p:cNvSpPr>
          <p:nvPr>
            <p:ph type="sldNum" sz="quarter" idx="11"/>
          </p:nvPr>
        </p:nvSpPr>
        <p:spPr/>
        <p:txBody>
          <a:bodyPr/>
          <a:lstStyle/>
          <a:p>
            <a:fld id="{97C3F827-C2B2-4A3B-A378-7ECC655467EE}"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41F23FEF-36D2-48A7-9731-AEC94ECB9AEE}" type="datetimeFigureOut">
              <a:rPr lang="en-US" smtClean="0"/>
              <a:t>10/26/2015</a:t>
            </a:fld>
            <a:endParaRPr lang="en-US"/>
          </a:p>
        </p:txBody>
      </p:sp>
      <p:sp>
        <p:nvSpPr>
          <p:cNvPr id="12" name="Slide Number Placeholder 11"/>
          <p:cNvSpPr>
            <a:spLocks noGrp="1"/>
          </p:cNvSpPr>
          <p:nvPr>
            <p:ph type="sldNum" sz="quarter" idx="16"/>
          </p:nvPr>
        </p:nvSpPr>
        <p:spPr/>
        <p:txBody>
          <a:bodyPr/>
          <a:lstStyle/>
          <a:p>
            <a:fld id="{97C3F827-C2B2-4A3B-A378-7ECC655467EE}"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41F23FEF-36D2-48A7-9731-AEC94ECB9AEE}" type="datetimeFigureOut">
              <a:rPr lang="en-US" smtClean="0"/>
              <a:t>10/26/2015</a:t>
            </a:fld>
            <a:endParaRPr lang="en-US"/>
          </a:p>
        </p:txBody>
      </p:sp>
      <p:sp>
        <p:nvSpPr>
          <p:cNvPr id="12" name="Slide Number Placeholder 11"/>
          <p:cNvSpPr>
            <a:spLocks noGrp="1"/>
          </p:cNvSpPr>
          <p:nvPr>
            <p:ph type="sldNum" sz="quarter" idx="17"/>
          </p:nvPr>
        </p:nvSpPr>
        <p:spPr/>
        <p:txBody>
          <a:bodyPr/>
          <a:lstStyle/>
          <a:p>
            <a:fld id="{97C3F827-C2B2-4A3B-A378-7ECC655467EE}"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41F23FEF-36D2-48A7-9731-AEC94ECB9AEE}" type="datetimeFigureOut">
              <a:rPr lang="en-US" smtClean="0"/>
              <a:t>10/26/2015</a:t>
            </a:fld>
            <a:endParaRPr lang="en-US"/>
          </a:p>
        </p:txBody>
      </p:sp>
      <p:sp>
        <p:nvSpPr>
          <p:cNvPr id="16" name="Slide Number Placeholder 15"/>
          <p:cNvSpPr>
            <a:spLocks noGrp="1"/>
          </p:cNvSpPr>
          <p:nvPr>
            <p:ph type="sldNum" sz="quarter" idx="11"/>
          </p:nvPr>
        </p:nvSpPr>
        <p:spPr/>
        <p:txBody>
          <a:bodyPr/>
          <a:lstStyle/>
          <a:p>
            <a:fld id="{97C3F827-C2B2-4A3B-A378-7ECC655467EE}"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41F23FEF-36D2-48A7-9731-AEC94ECB9AEE}" type="datetimeFigureOut">
              <a:rPr lang="en-US" smtClean="0"/>
              <a:t>10/26/2015</a:t>
            </a:fld>
            <a:endParaRPr lang="en-US"/>
          </a:p>
        </p:txBody>
      </p:sp>
      <p:sp>
        <p:nvSpPr>
          <p:cNvPr id="8" name="Slide Number Placeholder 7"/>
          <p:cNvSpPr>
            <a:spLocks noGrp="1"/>
          </p:cNvSpPr>
          <p:nvPr>
            <p:ph type="sldNum" sz="quarter" idx="11"/>
          </p:nvPr>
        </p:nvSpPr>
        <p:spPr/>
        <p:txBody>
          <a:bodyPr/>
          <a:lstStyle/>
          <a:p>
            <a:fld id="{97C3F827-C2B2-4A3B-A378-7ECC655467E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41F23FEF-36D2-48A7-9731-AEC94ECB9AEE}" type="datetimeFigureOut">
              <a:rPr lang="en-US" smtClean="0"/>
              <a:t>10/26/2015</a:t>
            </a:fld>
            <a:endParaRPr lang="en-US"/>
          </a:p>
        </p:txBody>
      </p:sp>
      <p:sp>
        <p:nvSpPr>
          <p:cNvPr id="19" name="Slide Number Placeholder 18"/>
          <p:cNvSpPr>
            <a:spLocks noGrp="1"/>
          </p:cNvSpPr>
          <p:nvPr>
            <p:ph type="sldNum" sz="quarter" idx="16"/>
          </p:nvPr>
        </p:nvSpPr>
        <p:spPr/>
        <p:txBody>
          <a:bodyPr/>
          <a:lstStyle/>
          <a:p>
            <a:fld id="{97C3F827-C2B2-4A3B-A378-7ECC655467EE}"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41F23FEF-36D2-48A7-9731-AEC94ECB9AEE}" type="datetimeFigureOut">
              <a:rPr lang="en-US" smtClean="0"/>
              <a:t>10/26/2015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97C3F827-C2B2-4A3B-A378-7ECC655467EE}"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41F23FEF-36D2-48A7-9731-AEC94ECB9AEE}" type="datetimeFigureOut">
              <a:rPr lang="en-US" smtClean="0"/>
              <a:t>10/26/2015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97C3F827-C2B2-4A3B-A378-7ECC655467EE}"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solidFill>
                  <a:schemeClr val="bg1"/>
                </a:solidFill>
              </a:rPr>
              <a:t>By: Robin Cole</a:t>
            </a:r>
            <a:endParaRPr lang="en-US" dirty="0">
              <a:solidFill>
                <a:schemeClr val="bg1"/>
              </a:solidFill>
            </a:endParaRPr>
          </a:p>
        </p:txBody>
      </p:sp>
      <p:sp>
        <p:nvSpPr>
          <p:cNvPr id="2" name="Title 1"/>
          <p:cNvSpPr>
            <a:spLocks noGrp="1"/>
          </p:cNvSpPr>
          <p:nvPr>
            <p:ph type="title"/>
          </p:nvPr>
        </p:nvSpPr>
        <p:spPr/>
        <p:txBody>
          <a:bodyPr/>
          <a:lstStyle/>
          <a:p>
            <a:r>
              <a:rPr lang="en-US" dirty="0" smtClean="0">
                <a:solidFill>
                  <a:schemeClr val="bg1"/>
                </a:solidFill>
              </a:rPr>
              <a:t>Toby Keller</a:t>
            </a:r>
            <a:endParaRPr lang="en-US" dirty="0">
              <a:solidFill>
                <a:schemeClr val="bg1"/>
              </a:solidFill>
            </a:endParaRPr>
          </a:p>
        </p:txBody>
      </p:sp>
    </p:spTree>
    <p:extLst>
      <p:ext uri="{BB962C8B-B14F-4D97-AF65-F5344CB8AC3E}">
        <p14:creationId xmlns:p14="http://schemas.microsoft.com/office/powerpoint/2010/main" val="182123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1752600"/>
            <a:ext cx="4648200" cy="5105399"/>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8200" y="1752600"/>
            <a:ext cx="4495800" cy="5105399"/>
          </a:xfrm>
        </p:spPr>
      </p:pic>
      <p:sp>
        <p:nvSpPr>
          <p:cNvPr id="4" name="Title 3"/>
          <p:cNvSpPr>
            <a:spLocks noGrp="1"/>
          </p:cNvSpPr>
          <p:nvPr>
            <p:ph type="title"/>
          </p:nvPr>
        </p:nvSpPr>
        <p:spPr/>
        <p:txBody>
          <a:bodyPr/>
          <a:lstStyle/>
          <a:p>
            <a:r>
              <a:rPr lang="en-US" dirty="0" smtClean="0"/>
              <a:t>Images of the work</a:t>
            </a:r>
            <a:endParaRPr lang="en-US" dirty="0"/>
          </a:p>
        </p:txBody>
      </p:sp>
    </p:spTree>
    <p:extLst>
      <p:ext uri="{BB962C8B-B14F-4D97-AF65-F5344CB8AC3E}">
        <p14:creationId xmlns:p14="http://schemas.microsoft.com/office/powerpoint/2010/main" val="4045064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40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4400" dirty="0" smtClean="0"/>
              <a:t>Toby Keller did blue light painting in the dark on the beach and made some ocean like beings on the shore and on the rocks. </a:t>
            </a:r>
            <a:endParaRPr lang="en-US" sz="4400" dirty="0"/>
          </a:p>
        </p:txBody>
      </p:sp>
      <p:sp>
        <p:nvSpPr>
          <p:cNvPr id="3" name="Title 2"/>
          <p:cNvSpPr>
            <a:spLocks noGrp="1"/>
          </p:cNvSpPr>
          <p:nvPr>
            <p:ph type="title"/>
          </p:nvPr>
        </p:nvSpPr>
        <p:spPr/>
        <p:txBody>
          <a:bodyPr/>
          <a:lstStyle/>
          <a:p>
            <a:r>
              <a:rPr lang="en-US" dirty="0" smtClean="0"/>
              <a:t>Details about the photography</a:t>
            </a:r>
            <a:endParaRPr lang="en-US" dirty="0"/>
          </a:p>
        </p:txBody>
      </p:sp>
    </p:spTree>
    <p:extLst>
      <p:ext uri="{BB962C8B-B14F-4D97-AF65-F5344CB8AC3E}">
        <p14:creationId xmlns:p14="http://schemas.microsoft.com/office/powerpoint/2010/main" val="546383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63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pPr marL="342900" indent="-342900" algn="l">
              <a:buFont typeface="Courier New" panose="02070309020205020404" pitchFamily="49" charset="0"/>
              <a:buChar char="o"/>
            </a:pPr>
            <a:r>
              <a:rPr lang="en-US" sz="4000" dirty="0" smtClean="0"/>
              <a:t>ISO~ 400</a:t>
            </a:r>
          </a:p>
          <a:p>
            <a:pPr marL="342900" indent="-342900" algn="l">
              <a:buFont typeface="Courier New" panose="02070309020205020404" pitchFamily="49" charset="0"/>
              <a:buChar char="o"/>
            </a:pPr>
            <a:r>
              <a:rPr lang="en-US" sz="4000" dirty="0" smtClean="0"/>
              <a:t>SHUTTER SPEED~ SLOW</a:t>
            </a:r>
          </a:p>
          <a:p>
            <a:pPr marL="342900" indent="-342900" algn="l">
              <a:buFont typeface="Courier New" panose="02070309020205020404" pitchFamily="49" charset="0"/>
              <a:buChar char="o"/>
            </a:pPr>
            <a:r>
              <a:rPr lang="en-US" sz="4000" dirty="0" smtClean="0"/>
              <a:t>I think he ran around or spun around really fast to get the effects he did or he used time lapse and set it at ten seconds to get the effect he had in each photo.</a:t>
            </a:r>
            <a:endParaRPr lang="en-US" sz="4000" dirty="0"/>
          </a:p>
        </p:txBody>
      </p:sp>
      <p:sp>
        <p:nvSpPr>
          <p:cNvPr id="3" name="Title 2"/>
          <p:cNvSpPr>
            <a:spLocks noGrp="1"/>
          </p:cNvSpPr>
          <p:nvPr>
            <p:ph type="title"/>
          </p:nvPr>
        </p:nvSpPr>
        <p:spPr/>
        <p:txBody>
          <a:bodyPr/>
          <a:lstStyle/>
          <a:p>
            <a:r>
              <a:rPr lang="en-US" dirty="0" smtClean="0"/>
              <a:t>Details about the process</a:t>
            </a:r>
            <a:endParaRPr lang="en-US" dirty="0"/>
          </a:p>
        </p:txBody>
      </p:sp>
    </p:spTree>
    <p:extLst>
      <p:ext uri="{BB962C8B-B14F-4D97-AF65-F5344CB8AC3E}">
        <p14:creationId xmlns:p14="http://schemas.microsoft.com/office/powerpoint/2010/main" val="16000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000" b="80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smtClean="0"/>
              <a:t>I think that Mr. Keller truly captured the view of the ocean or perhaps the coast where all the seaweed and shells are that people are fond of keeping. He brought the ocean life on shore and used blue which tied in very well with the color of the ocean. He used the spacing in his photos well and didn’t leave any unwanted negative space. He did an amazing job and portrayed the beauty of the ocean extremely well. </a:t>
            </a:r>
            <a:endParaRPr lang="en-US" sz="2800" dirty="0"/>
          </a:p>
        </p:txBody>
      </p:sp>
      <p:sp>
        <p:nvSpPr>
          <p:cNvPr id="3" name="Title 2"/>
          <p:cNvSpPr>
            <a:spLocks noGrp="1"/>
          </p:cNvSpPr>
          <p:nvPr>
            <p:ph type="title"/>
          </p:nvPr>
        </p:nvSpPr>
        <p:spPr/>
        <p:txBody>
          <a:bodyPr/>
          <a:lstStyle/>
          <a:p>
            <a:r>
              <a:rPr lang="en-US" dirty="0" smtClean="0"/>
              <a:t>My thoughts on the work</a:t>
            </a:r>
            <a:endParaRPr lang="en-US" dirty="0"/>
          </a:p>
        </p:txBody>
      </p:sp>
    </p:spTree>
    <p:extLst>
      <p:ext uri="{BB962C8B-B14F-4D97-AF65-F5344CB8AC3E}">
        <p14:creationId xmlns:p14="http://schemas.microsoft.com/office/powerpoint/2010/main" val="3305925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40</TotalTime>
  <Words>177</Words>
  <Application>Microsoft Office PowerPoint</Application>
  <PresentationFormat>On-screen Show (4:3)</PresentationFormat>
  <Paragraphs>11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BlackTie</vt:lpstr>
      <vt:lpstr>Toby Keller</vt:lpstr>
      <vt:lpstr>Images of the work</vt:lpstr>
      <vt:lpstr>Details about the photography</vt:lpstr>
      <vt:lpstr>Details about the process</vt:lpstr>
      <vt:lpstr>My thoughts on the work</vt:lpstr>
    </vt:vector>
  </TitlesOfParts>
  <Company>Virginia Beach City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Toby Keller</dc:title>
  <dc:creator>ROBIN Y COLE (566)</dc:creator>
  <cp:lastModifiedBy>ROBIN Y COLE (566)</cp:lastModifiedBy>
  <cp:revision>5</cp:revision>
  <dcterms:created xsi:type="dcterms:W3CDTF">2015-10-26T13:21:17Z</dcterms:created>
  <dcterms:modified xsi:type="dcterms:W3CDTF">2015-10-26T14:01:34Z</dcterms:modified>
</cp:coreProperties>
</file>