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D33-CFA3-467E-A3EE-32E582ACFB57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CA54-487D-419F-A159-A4CA7168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D33-CFA3-467E-A3EE-32E582ACFB57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CA54-487D-419F-A159-A4CA7168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D33-CFA3-467E-A3EE-32E582ACFB57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CA54-487D-419F-A159-A4CA7168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D33-CFA3-467E-A3EE-32E582ACFB57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CA54-487D-419F-A159-A4CA7168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3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D33-CFA3-467E-A3EE-32E582ACFB57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CA54-487D-419F-A159-A4CA7168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7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D33-CFA3-467E-A3EE-32E582ACFB57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CA54-487D-419F-A159-A4CA7168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0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D33-CFA3-467E-A3EE-32E582ACFB57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CA54-487D-419F-A159-A4CA7168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3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D33-CFA3-467E-A3EE-32E582ACFB57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CA54-487D-419F-A159-A4CA7168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D33-CFA3-467E-A3EE-32E582ACFB57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CA54-487D-419F-A159-A4CA7168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1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D33-CFA3-467E-A3EE-32E582ACFB57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CA54-487D-419F-A159-A4CA7168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3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13D33-CFA3-467E-A3EE-32E582ACFB57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CA54-487D-419F-A159-A4CA7168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13D33-CFA3-467E-A3EE-32E582ACFB57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6CA54-487D-419F-A159-A4CA7168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7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Photographer: </a:t>
            </a:r>
            <a:r>
              <a:rPr lang="en-US" dirty="0" smtClean="0">
                <a:solidFill>
                  <a:srgbClr val="0070C0"/>
                </a:solidFill>
              </a:rPr>
              <a:t>Hannu </a:t>
            </a:r>
            <a:r>
              <a:rPr lang="en-US" dirty="0" smtClean="0">
                <a:solidFill>
                  <a:srgbClr val="0070C0"/>
                </a:solidFill>
              </a:rPr>
              <a:t>Huntamo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 smtClean="0"/>
              <a:t>Essence Almond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1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i="1" u="sng" dirty="0" smtClean="0"/>
              <a:t>WORK</a:t>
            </a:r>
            <a:endParaRPr lang="en-US" sz="7200" b="1" i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8" y="1584325"/>
            <a:ext cx="4916202" cy="32379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23" y="1584325"/>
            <a:ext cx="5728379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02" y="3600228"/>
            <a:ext cx="5016995" cy="32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0700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Hannu </a:t>
            </a:r>
            <a:r>
              <a:rPr lang="en-US" sz="54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Huntamo</a:t>
            </a:r>
            <a:r>
              <a:rPr lang="en-US" sz="5400" b="1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5400" b="1" i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Hannu been light painting since 2008 and in the 1990s he had shot hid first image. Hannu is also an musician, </a:t>
            </a:r>
            <a:r>
              <a:rPr lang="en-US" dirty="0" smtClean="0"/>
              <a:t>Janne</a:t>
            </a:r>
            <a:r>
              <a:rPr lang="en-US" dirty="0" smtClean="0"/>
              <a:t> </a:t>
            </a:r>
            <a:r>
              <a:rPr lang="en-US" dirty="0" smtClean="0"/>
              <a:t>Parviainen</a:t>
            </a:r>
            <a:r>
              <a:rPr lang="en-US" dirty="0" smtClean="0"/>
              <a:t> inspired him to light paint and his work is more focused on organic forms.</a:t>
            </a:r>
          </a:p>
          <a:p>
            <a:r>
              <a:rPr lang="en-US" dirty="0" smtClean="0"/>
              <a:t> The reason he light paints is because its feels like magic to him and he picture himself as a child in a wonderland. He shoots in the winter from 7 in the afternoon to 11 at night and in the summer nights from 1 in the morning to 4 in the morning.</a:t>
            </a:r>
          </a:p>
          <a:p>
            <a:r>
              <a:rPr lang="en-US" dirty="0" smtClean="0"/>
              <a:t> “The camera shutters are open you are able to draw in the air by moving different kinds of light sources in front of the camera. Light painting requires a dark environment and it’s usually made at night.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798" y="-184422"/>
            <a:ext cx="4031202" cy="26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8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PROCESS OF LIGHT PAINTING</a:t>
            </a:r>
            <a:endParaRPr lang="en-US" b="1" i="1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uses a Canon 5DmkIII and 17-40mm lens camera and he shoots in narrow places and all his light tools are self made. </a:t>
            </a:r>
          </a:p>
          <a:p>
            <a:r>
              <a:rPr lang="en-US" dirty="0" smtClean="0"/>
              <a:t>He self  made his light tools instead of using regular lights tools.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6" y="3137946"/>
            <a:ext cx="5372574" cy="372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28" y="3183266"/>
            <a:ext cx="4429743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9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MY THOUGHTS </a:t>
            </a:r>
            <a:endParaRPr lang="en-US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really like his light painting it caught my attention by one glance and I thought it was very interesting.</a:t>
            </a:r>
          </a:p>
          <a:p>
            <a:r>
              <a:rPr lang="en-US" dirty="0" smtClean="0"/>
              <a:t>His paintings inspired me a lot because now I'm more into doing different types of light painting in different areas and making my own lighting tools.</a:t>
            </a:r>
          </a:p>
          <a:p>
            <a:r>
              <a:rPr lang="en-US" dirty="0" smtClean="0"/>
              <a:t>His photos are very strong and each picture tells a story and you can have a million ideas on what you think the story is and when I was looking at it 3 stories popped in my head as I was looking at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39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282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Photographer: Hannu Huntamo</vt:lpstr>
      <vt:lpstr>WORK</vt:lpstr>
      <vt:lpstr>Hannu Huntamo </vt:lpstr>
      <vt:lpstr>THE PROCESS OF LIGHT PAINTING</vt:lpstr>
      <vt:lpstr>MY THOUGHTS 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Photographer: Hannu Huntamo</dc:title>
  <dc:creator>ESSENCE ALMOND (236)</dc:creator>
  <cp:lastModifiedBy>ESSENCE ALMOND (236)</cp:lastModifiedBy>
  <cp:revision>6</cp:revision>
  <dcterms:created xsi:type="dcterms:W3CDTF">2015-10-23T15:24:06Z</dcterms:created>
  <dcterms:modified xsi:type="dcterms:W3CDTF">2015-10-23T16:22:19Z</dcterms:modified>
</cp:coreProperties>
</file>