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9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0100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20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9912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40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72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8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1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8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6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5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5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4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8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9A683-95AB-4783-9C7B-9466F341DCE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3F3042-B1B4-485E-8B10-F6521AF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0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0200"/>
            <a:ext cx="9144000" cy="31797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Toby Keller</a:t>
            </a:r>
            <a:br>
              <a:rPr lang="en-US" dirty="0" smtClean="0"/>
            </a:br>
            <a:r>
              <a:rPr lang="en-US" dirty="0" smtClean="0"/>
              <a:t>Santa Barbara, California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Light Painting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MICAH GALLOWAY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500" y="2949871"/>
            <a:ext cx="2533650" cy="23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3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913" y="2562225"/>
            <a:ext cx="5080000" cy="2921000"/>
          </a:xfrm>
        </p:spPr>
      </p:pic>
      <p:sp>
        <p:nvSpPr>
          <p:cNvPr id="5" name="TextBox 4"/>
          <p:cNvSpPr txBox="1"/>
          <p:nvPr/>
        </p:nvSpPr>
        <p:spPr>
          <a:xfrm>
            <a:off x="1092200" y="2095500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6300" y="2745581"/>
            <a:ext cx="2019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of toby </a:t>
            </a:r>
            <a:r>
              <a:rPr lang="en-US" dirty="0" err="1" smtClean="0"/>
              <a:t>Keller”s</a:t>
            </a:r>
            <a:r>
              <a:rPr lang="en-US" dirty="0" smtClean="0"/>
              <a:t> photos are shot in Santa Barbara, California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00" y="1181100"/>
            <a:ext cx="3515868" cy="4612123"/>
          </a:xfrm>
        </p:spPr>
      </p:pic>
      <p:sp>
        <p:nvSpPr>
          <p:cNvPr id="5" name="TextBox 4"/>
          <p:cNvSpPr txBox="1"/>
          <p:nvPr/>
        </p:nvSpPr>
        <p:spPr>
          <a:xfrm>
            <a:off x="1024128" y="2489200"/>
            <a:ext cx="3492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 has been working with light painting techniques </a:t>
            </a:r>
          </a:p>
          <a:p>
            <a:r>
              <a:rPr lang="en-US" dirty="0" smtClean="0"/>
              <a:t> LEDs</a:t>
            </a:r>
          </a:p>
          <a:p>
            <a:r>
              <a:rPr lang="en-US" dirty="0" smtClean="0"/>
              <a:t> EL wire</a:t>
            </a:r>
          </a:p>
          <a:p>
            <a:r>
              <a:rPr lang="en-US" dirty="0" smtClean="0"/>
              <a:t>black lights to create light trails on the image.  These images encompass his light </a:t>
            </a:r>
            <a:r>
              <a:rPr lang="en-US" dirty="0"/>
              <a:t>p</a:t>
            </a:r>
            <a:r>
              <a:rPr lang="en-US" dirty="0" smtClean="0"/>
              <a:t>aintings series of long exposure photographs.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939801"/>
            <a:ext cx="3715623" cy="51641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939801"/>
            <a:ext cx="3683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963" y="1677194"/>
            <a:ext cx="4457700" cy="29527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Keller takes what would already be beautiful nature photography and makes it seem to crackle </a:t>
            </a:r>
            <a:r>
              <a:rPr lang="en-US" dirty="0" smtClean="0"/>
              <a:t>with </a:t>
            </a:r>
            <a:r>
              <a:rPr lang="en-US" dirty="0"/>
              <a:t>energy as ribbons of glowing light swirl around groups of rocks by the sea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theory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Toby Keller’s light paintings use a </a:t>
            </a:r>
            <a:r>
              <a:rPr lang="en-US" dirty="0"/>
              <a:t>series of long exposure photographs. </a:t>
            </a:r>
            <a:endParaRPr lang="en-US" dirty="0" smtClean="0"/>
          </a:p>
          <a:p>
            <a:r>
              <a:rPr lang="en-US" dirty="0" smtClean="0"/>
              <a:t>It appears that they </a:t>
            </a:r>
            <a:r>
              <a:rPr lang="en-US" dirty="0"/>
              <a:t>were made </a:t>
            </a:r>
            <a:r>
              <a:rPr lang="en-US" dirty="0" smtClean="0"/>
              <a:t>by </a:t>
            </a:r>
            <a:r>
              <a:rPr lang="en-US" dirty="0"/>
              <a:t>traces of light created by various small powered light sources moving across the image plane</a:t>
            </a:r>
            <a:r>
              <a:rPr lang="en-US" dirty="0" smtClean="0"/>
              <a:t>.</a:t>
            </a:r>
          </a:p>
          <a:p>
            <a:r>
              <a:rPr lang="en-US" sz="4000" dirty="0" smtClean="0"/>
              <a:t>My opinion </a:t>
            </a:r>
          </a:p>
          <a:p>
            <a:r>
              <a:rPr lang="en-US" sz="2000" dirty="0" smtClean="0"/>
              <a:t>I feel that you could live in a city for so long and still see beauty and in </a:t>
            </a:r>
            <a:r>
              <a:rPr lang="en-US" sz="2000" dirty="0"/>
              <a:t>T</a:t>
            </a:r>
            <a:r>
              <a:rPr lang="en-US" sz="2000" dirty="0" smtClean="0"/>
              <a:t>oby Keller’s case enhance by doing the light painting to an already beautiful photo.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156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 Toby Keller Santa Barbara, California  Light Painting  </vt:lpstr>
      <vt:lpstr>PowerPoint Presentation</vt:lpstr>
      <vt:lpstr>PowerPoint Presentation</vt:lpstr>
      <vt:lpstr>PowerPoint Presentation</vt:lpstr>
      <vt:lpstr>Why?</vt:lpstr>
      <vt:lpstr>My theory  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Toby Keller Santa Barbara, California  Light Painting</dc:title>
  <dc:creator>MICAH A GALLOWAY (316)</dc:creator>
  <cp:lastModifiedBy>MICAH A GALLOWAY (316)</cp:lastModifiedBy>
  <cp:revision>6</cp:revision>
  <dcterms:created xsi:type="dcterms:W3CDTF">2015-10-23T15:33:51Z</dcterms:created>
  <dcterms:modified xsi:type="dcterms:W3CDTF">2015-10-23T16:21:20Z</dcterms:modified>
</cp:coreProperties>
</file>