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50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8C263-8B0C-46F9-B0F2-155A1EF131D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245466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8C263-8B0C-46F9-B0F2-155A1EF131D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293369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8C263-8B0C-46F9-B0F2-155A1EF131D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204331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8C263-8B0C-46F9-B0F2-155A1EF131D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252576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8C263-8B0C-46F9-B0F2-155A1EF131D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4707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8C263-8B0C-46F9-B0F2-155A1EF131D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339987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8C263-8B0C-46F9-B0F2-155A1EF131D5}"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3122095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8C263-8B0C-46F9-B0F2-155A1EF131D5}"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54489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8C263-8B0C-46F9-B0F2-155A1EF131D5}"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120564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8C263-8B0C-46F9-B0F2-155A1EF131D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297478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8C263-8B0C-46F9-B0F2-155A1EF131D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90B9E-546B-4C61-80D6-A5E792860D11}" type="slidenum">
              <a:rPr lang="en-US" smtClean="0"/>
              <a:t>‹#›</a:t>
            </a:fld>
            <a:endParaRPr lang="en-US"/>
          </a:p>
        </p:txBody>
      </p:sp>
    </p:spTree>
    <p:extLst>
      <p:ext uri="{BB962C8B-B14F-4D97-AF65-F5344CB8AC3E}">
        <p14:creationId xmlns:p14="http://schemas.microsoft.com/office/powerpoint/2010/main" val="152521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8C263-8B0C-46F9-B0F2-155A1EF131D5}" type="datetimeFigureOut">
              <a:rPr lang="en-US" smtClean="0"/>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90B9E-546B-4C61-80D6-A5E792860D11}" type="slidenum">
              <a:rPr lang="en-US" smtClean="0"/>
              <a:t>‹#›</a:t>
            </a:fld>
            <a:endParaRPr lang="en-US"/>
          </a:p>
        </p:txBody>
      </p:sp>
    </p:spTree>
    <p:extLst>
      <p:ext uri="{BB962C8B-B14F-4D97-AF65-F5344CB8AC3E}">
        <p14:creationId xmlns:p14="http://schemas.microsoft.com/office/powerpoint/2010/main" val="369817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ime.com/" TargetMode="External"/><Relationship Id="rId2" Type="http://schemas.openxmlformats.org/officeDocument/2006/relationships/hyperlink" Target="http://www.thecoolist.com/" TargetMode="External"/><Relationship Id="rId1" Type="http://schemas.openxmlformats.org/officeDocument/2006/relationships/slideLayout" Target="../slideLayouts/slideLayout2.xml"/><Relationship Id="rId4" Type="http://schemas.openxmlformats.org/officeDocument/2006/relationships/hyperlink" Target="http://www.b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Pablo Picasso Light Painting.</a:t>
            </a:r>
            <a:endParaRPr lang="en-US" dirty="0"/>
          </a:p>
        </p:txBody>
      </p:sp>
      <p:sp>
        <p:nvSpPr>
          <p:cNvPr id="3" name="Subtitle 2"/>
          <p:cNvSpPr>
            <a:spLocks noGrp="1"/>
          </p:cNvSpPr>
          <p:nvPr>
            <p:ph type="subTitle" idx="1"/>
          </p:nvPr>
        </p:nvSpPr>
        <p:spPr/>
        <p:txBody>
          <a:bodyPr/>
          <a:lstStyle/>
          <a:p>
            <a:r>
              <a:rPr lang="en-US" dirty="0" smtClean="0"/>
              <a:t>By Peter Cortapasso</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2848" y="106218"/>
            <a:ext cx="2343150" cy="2343150"/>
          </a:xfrm>
          <a:prstGeom prst="rect">
            <a:avLst/>
          </a:prstGeom>
        </p:spPr>
      </p:pic>
    </p:spTree>
    <p:extLst>
      <p:ext uri="{BB962C8B-B14F-4D97-AF65-F5344CB8AC3E}">
        <p14:creationId xmlns:p14="http://schemas.microsoft.com/office/powerpoint/2010/main" val="170311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Pablo’s work.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3810000"/>
            <a:ext cx="2943348" cy="2286000"/>
          </a:xfr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61918"/>
            <a:ext cx="2247900" cy="224790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4200" y="1238827"/>
            <a:ext cx="2247900" cy="224790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19800" y="1220354"/>
            <a:ext cx="2243282" cy="2243282"/>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2200" y="4181504"/>
            <a:ext cx="2400732" cy="2400732"/>
          </a:xfrm>
          <a:prstGeom prst="rect">
            <a:avLst/>
          </a:prstGeom>
        </p:spPr>
      </p:pic>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0955" y="4214856"/>
            <a:ext cx="2261090" cy="2334028"/>
          </a:xfrm>
          <a:prstGeom prst="rect">
            <a:avLst/>
          </a:prstGeom>
        </p:spPr>
      </p:pic>
    </p:spTree>
    <p:extLst>
      <p:ext uri="{BB962C8B-B14F-4D97-AF65-F5344CB8AC3E}">
        <p14:creationId xmlns:p14="http://schemas.microsoft.com/office/powerpoint/2010/main" val="133655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behind Pablo Picasso’s work.</a:t>
            </a:r>
            <a:endParaRPr lang="en-US" dirty="0"/>
          </a:p>
        </p:txBody>
      </p:sp>
      <p:sp>
        <p:nvSpPr>
          <p:cNvPr id="3" name="Content Placeholder 2"/>
          <p:cNvSpPr>
            <a:spLocks noGrp="1"/>
          </p:cNvSpPr>
          <p:nvPr>
            <p:ph idx="1"/>
          </p:nvPr>
        </p:nvSpPr>
        <p:spPr>
          <a:xfrm>
            <a:off x="228600" y="1600200"/>
            <a:ext cx="8458200" cy="5029200"/>
          </a:xfrm>
        </p:spPr>
        <p:txBody>
          <a:bodyPr>
            <a:normAutofit fontScale="25000" lnSpcReduction="20000"/>
          </a:bodyPr>
          <a:lstStyle/>
          <a:p>
            <a:r>
              <a:rPr lang="en-US" sz="8000" dirty="0" smtClean="0"/>
              <a:t>He didn’t begin to light paint until his later years.</a:t>
            </a:r>
          </a:p>
          <a:p>
            <a:r>
              <a:rPr lang="en-US" sz="8000" dirty="0" smtClean="0"/>
              <a:t>Pablo made sure he was the focal point of his work.</a:t>
            </a:r>
          </a:p>
          <a:p>
            <a:r>
              <a:rPr lang="en-US" sz="8000" dirty="0" smtClean="0"/>
              <a:t>These pictures are more then 60 years old.</a:t>
            </a:r>
          </a:p>
          <a:p>
            <a:r>
              <a:rPr lang="en-US" sz="8000" dirty="0" smtClean="0"/>
              <a:t>Picasso drew everything from Greek mythological creatures to his signature in the air.</a:t>
            </a:r>
          </a:p>
          <a:p>
            <a:r>
              <a:rPr lang="en-US" sz="8000" dirty="0" smtClean="0"/>
              <a:t> An excerpt from a 1968 special issue of LIFE, devoted entirely to Picasso, describes a typical scene at his home: “Putting on a mask is sometimes enough to set Picasso off into a kind of witch-doctor frenzy. He roars and writhes behind his gorilla mask, dances away to the mirror, returns in a rubber devil’s mask to swoop down on his daughter Paloma. Picasso was one of the first European artists to recognize the magic and beauty of African masks, and his own masks show the enduring power of that early influence.” – From TIME magazine. </a:t>
            </a:r>
          </a:p>
          <a:p>
            <a:r>
              <a:rPr lang="en-US" sz="8000" dirty="0" smtClean="0"/>
              <a:t>All of this started when Mili and Picasso met in Picasso’s home in the south of France.</a:t>
            </a:r>
          </a:p>
          <a:p>
            <a:endParaRPr lang="en-US" dirty="0" smtClean="0"/>
          </a:p>
          <a:p>
            <a:pPr marL="0" indent="0">
              <a:buNone/>
            </a:pPr>
            <a:r>
              <a:rPr lang="en-US" dirty="0" smtClean="0"/>
              <a: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1066800"/>
            <a:ext cx="990600" cy="1364248"/>
          </a:xfrm>
          <a:prstGeom prst="rect">
            <a:avLst/>
          </a:prstGeom>
        </p:spPr>
      </p:pic>
    </p:spTree>
    <p:extLst>
      <p:ext uri="{BB962C8B-B14F-4D97-AF65-F5344CB8AC3E}">
        <p14:creationId xmlns:p14="http://schemas.microsoft.com/office/powerpoint/2010/main" val="91440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83"/>
            <a:ext cx="8229600" cy="1143000"/>
          </a:xfrm>
        </p:spPr>
        <p:txBody>
          <a:bodyPr/>
          <a:lstStyle/>
          <a:p>
            <a:r>
              <a:rPr lang="en-US" dirty="0" smtClean="0"/>
              <a:t>Pablo’s process.</a:t>
            </a:r>
            <a:endParaRPr lang="en-US" dirty="0"/>
          </a:p>
        </p:txBody>
      </p:sp>
      <p:sp>
        <p:nvSpPr>
          <p:cNvPr id="3" name="Content Placeholder 2"/>
          <p:cNvSpPr>
            <a:spLocks noGrp="1"/>
          </p:cNvSpPr>
          <p:nvPr>
            <p:ph idx="1"/>
          </p:nvPr>
        </p:nvSpPr>
        <p:spPr/>
        <p:txBody>
          <a:bodyPr/>
          <a:lstStyle/>
          <a:p>
            <a:r>
              <a:rPr lang="en-US" dirty="0" smtClean="0"/>
              <a:t>Armed with only a camera and a flashlight.</a:t>
            </a:r>
          </a:p>
          <a:p>
            <a:r>
              <a:rPr lang="en-US" dirty="0" smtClean="0"/>
              <a:t>Had to make all his photo split second because the light wouldn’t last</a:t>
            </a:r>
          </a:p>
          <a:p>
            <a:r>
              <a:rPr lang="en-US" dirty="0" smtClean="0"/>
              <a:t>Had to use 1968 technology.</a:t>
            </a:r>
          </a:p>
          <a:p>
            <a:r>
              <a:rPr lang="en-US" dirty="0" smtClean="0"/>
              <a:t>His art reflected the things he knew well, images, stories etc</a:t>
            </a:r>
            <a:r>
              <a:rPr lang="en-US" dirty="0" smtClean="0"/>
              <a:t>.</a:t>
            </a:r>
          </a:p>
          <a:p>
            <a:r>
              <a:rPr lang="en-US" dirty="0" smtClean="0"/>
              <a:t>Pablo used a low ISO and a slow shutter speed  to capture these works of art.</a:t>
            </a:r>
            <a:endParaRPr lang="en-US" dirty="0" smtClean="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123178"/>
            <a:ext cx="3336924" cy="1325562"/>
          </a:xfrm>
          <a:prstGeom prst="rect">
            <a:avLst/>
          </a:prstGeom>
        </p:spPr>
      </p:pic>
    </p:spTree>
    <p:extLst>
      <p:ext uri="{BB962C8B-B14F-4D97-AF65-F5344CB8AC3E}">
        <p14:creationId xmlns:p14="http://schemas.microsoft.com/office/powerpoint/2010/main" val="328888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thoughts: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 believe that Picasso being a pioneer of light painting set the bar high considering he created such intricate images expressing his feelings and prior experiences that I can really put my self in his shoes seeing the world as he did. I also believe despite whether you enjoy his art of not recognizing his genius is imperative because the technology he used was very basic yet he was still able to create full, clear and beautiful pieces of art that people in the 21</a:t>
            </a:r>
            <a:r>
              <a:rPr lang="en-US" baseline="30000" dirty="0" smtClean="0"/>
              <a:t>st</a:t>
            </a:r>
            <a:r>
              <a:rPr lang="en-US" dirty="0" smtClean="0"/>
              <a:t> century would have trouble creating. In conclusion I believe Picasso was a true genius and a pioneer in his craft despite his odd mannerisms finally his uses of shutter speed, manipulation of light and composition/focal points prove Pablo Picasso was </a:t>
            </a:r>
            <a:r>
              <a:rPr lang="en-US" dirty="0" err="1" smtClean="0"/>
              <a:t>truley</a:t>
            </a:r>
            <a:r>
              <a:rPr lang="en-US" dirty="0" smtClean="0"/>
              <a:t> ahead of his time.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152400"/>
            <a:ext cx="1648536" cy="1411111"/>
          </a:xfrm>
          <a:prstGeom prst="rect">
            <a:avLst/>
          </a:prstGeom>
        </p:spPr>
      </p:pic>
    </p:spTree>
    <p:extLst>
      <p:ext uri="{BB962C8B-B14F-4D97-AF65-F5344CB8AC3E}">
        <p14:creationId xmlns:p14="http://schemas.microsoft.com/office/powerpoint/2010/main" val="315677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http://www.thecoolist.com</a:t>
            </a:r>
            <a:endParaRPr lang="en-US" dirty="0" smtClean="0"/>
          </a:p>
          <a:p>
            <a:r>
              <a:rPr lang="en-US" dirty="0" smtClean="0">
                <a:hlinkClick r:id="rId3"/>
              </a:rPr>
              <a:t>http://time.com</a:t>
            </a:r>
            <a:endParaRPr lang="en-US" dirty="0" smtClean="0"/>
          </a:p>
          <a:p>
            <a:r>
              <a:rPr lang="en-US" dirty="0" smtClean="0">
                <a:hlinkClick r:id="rId4"/>
              </a:rPr>
              <a:t>http://www.bing.com</a:t>
            </a:r>
            <a:endParaRPr lang="en-US" dirty="0" smtClean="0"/>
          </a:p>
          <a:p>
            <a:pPr marL="0" indent="0">
              <a:buNone/>
            </a:pPr>
            <a:endParaRPr lang="en-US" dirty="0"/>
          </a:p>
        </p:txBody>
      </p:sp>
    </p:spTree>
    <p:extLst>
      <p:ext uri="{BB962C8B-B14F-4D97-AF65-F5344CB8AC3E}">
        <p14:creationId xmlns:p14="http://schemas.microsoft.com/office/powerpoint/2010/main" val="82306079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C6D9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BE6C022F81CC45A33148F08CFA740E" ma:contentTypeVersion="0" ma:contentTypeDescription="Create a new document." ma:contentTypeScope="" ma:versionID="756174d0e25def559ca31609fec7f8b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D31508-8AD6-4656-92BD-F16360BB5480}">
  <ds:schemaRef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814E9CB4-4209-476E-A163-985D4BCB9A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FF165F7-5384-4B4B-BD27-DF67266F64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TotalTime>
  <Words>403</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Pablo Picasso Light Painting.</vt:lpstr>
      <vt:lpstr>Examples of Pablo’s work.</vt:lpstr>
      <vt:lpstr>History behind Pablo Picasso’s work.</vt:lpstr>
      <vt:lpstr>Pablo’s process.</vt:lpstr>
      <vt:lpstr>My thoughts:</vt:lpstr>
      <vt:lpstr>References:</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Pablo Picasso Light Painting.</dc:title>
  <dc:creator>PETER CORTAPASSO (913)</dc:creator>
  <cp:lastModifiedBy>PETER CORTAPASSO (913)</cp:lastModifiedBy>
  <cp:revision>8</cp:revision>
  <dcterms:created xsi:type="dcterms:W3CDTF">2015-10-26T13:11:57Z</dcterms:created>
  <dcterms:modified xsi:type="dcterms:W3CDTF">2015-10-26T14:06:15Z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0x01010067BE6C022F81CC45A33148F08CFA740E</vt:lpwstr>
  </property>
</Properties>
</file>