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8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EC31C626-09E3-4188-9F19-8D2651CD3966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12A2E605-3265-472E-90EB-402E2302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90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C626-09E3-4188-9F19-8D2651CD3966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E605-3265-472E-90EB-402E2302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98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C626-09E3-4188-9F19-8D2651CD3966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E605-3265-472E-90EB-402E2302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59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C626-09E3-4188-9F19-8D2651CD3966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E605-3265-472E-90EB-402E2302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36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C626-09E3-4188-9F19-8D2651CD3966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E605-3265-472E-90EB-402E2302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11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C626-09E3-4188-9F19-8D2651CD3966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E605-3265-472E-90EB-402E2302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90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C626-09E3-4188-9F19-8D2651CD3966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E605-3265-472E-90EB-402E2302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85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C626-09E3-4188-9F19-8D2651CD3966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E605-3265-472E-90EB-402E2302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26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C626-09E3-4188-9F19-8D2651CD3966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E605-3265-472E-90EB-402E2302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5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C626-09E3-4188-9F19-8D2651CD3966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E605-3265-472E-90EB-402E2302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4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C626-09E3-4188-9F19-8D2651CD3966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E605-3265-472E-90EB-402E2302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1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C626-09E3-4188-9F19-8D2651CD3966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E605-3265-472E-90EB-402E2302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26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C626-09E3-4188-9F19-8D2651CD3966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E605-3265-472E-90EB-402E2302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74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C626-09E3-4188-9F19-8D2651CD3966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E605-3265-472E-90EB-402E2302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C626-09E3-4188-9F19-8D2651CD3966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E605-3265-472E-90EB-402E2302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38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C626-09E3-4188-9F19-8D2651CD3966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E605-3265-472E-90EB-402E2302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48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C626-09E3-4188-9F19-8D2651CD3966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E605-3265-472E-90EB-402E2302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39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31C626-09E3-4188-9F19-8D2651CD3966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A2E605-3265-472E-90EB-402E2302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260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Michael Ross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</a:t>
            </a:r>
            <a:r>
              <a:rPr lang="en-US" dirty="0" err="1" smtClean="0"/>
              <a:t>Antyreo</a:t>
            </a:r>
            <a:r>
              <a:rPr lang="en-US" dirty="0" smtClean="0"/>
              <a:t> </a:t>
            </a:r>
            <a:r>
              <a:rPr lang="en-US" dirty="0" err="1" smtClean="0"/>
              <a:t>Green-Jones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70" y="1026785"/>
            <a:ext cx="6447160" cy="42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0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about the photography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29750"/>
            <a:ext cx="10131425" cy="3649133"/>
          </a:xfrm>
        </p:spPr>
        <p:txBody>
          <a:bodyPr/>
          <a:lstStyle/>
          <a:p>
            <a:r>
              <a:rPr lang="en-US" sz="2000" dirty="0" smtClean="0">
                <a:solidFill>
                  <a:srgbClr val="FFFF00"/>
                </a:solidFill>
              </a:rPr>
              <a:t>Michael’s photography is made by a light wand that is a RGB LED strip that will take software commands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He created this with his experience of IT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Most of these paintings are made at night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250" y="3573749"/>
            <a:ext cx="4701590" cy="312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about the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7406013" cy="364913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Michael uses the light wand in addition to slow shutter speeds in order to create these paintings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With the light wand, Michael uses a program to “visualize” the pattern he wants to make with the light wand and when he’s done, he turns on the light wand and it creates the pattern he visualized.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177" y="609600"/>
            <a:ext cx="3661775" cy="550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4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thoughts on the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2142067"/>
            <a:ext cx="6190988" cy="364913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This photography is very interesting because of the process used in order to create the photo.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 also find interest in this photography because he light paints some video game scenery.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790" y="2264340"/>
            <a:ext cx="5111990" cy="340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4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51</TotalTime>
  <Words>147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Celestial</vt:lpstr>
      <vt:lpstr>Michael Ross</vt:lpstr>
      <vt:lpstr>Details about the photography</vt:lpstr>
      <vt:lpstr>Details about the process</vt:lpstr>
      <vt:lpstr>My thoughts on the process</vt:lpstr>
    </vt:vector>
  </TitlesOfParts>
  <Company>Virginia Beach City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Michael Ross</dc:title>
  <dc:creator>ANTYREO K GREEN-JONES (321)</dc:creator>
  <cp:lastModifiedBy>ANTYREO K GREEN-JONES (321)</cp:lastModifiedBy>
  <cp:revision>6</cp:revision>
  <dcterms:created xsi:type="dcterms:W3CDTF">2015-10-26T13:18:39Z</dcterms:created>
  <dcterms:modified xsi:type="dcterms:W3CDTF">2015-10-26T14:10:32Z</dcterms:modified>
</cp:coreProperties>
</file>