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6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8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4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8578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78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2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54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7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7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0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7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8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3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4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B3F5F-8FE7-4F88-83C4-A6662F40C4E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E64D0-5BB2-47D0-9AFF-5B91D219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21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bosanko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153232"/>
            <a:ext cx="5130595" cy="2665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416102"/>
            <a:ext cx="3892550" cy="2592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3728"/>
            <a:ext cx="4451351" cy="2969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595" y="3034443"/>
            <a:ext cx="5772729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Graffiti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699260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Michael Bosanko is a light painting graffiti artist who makes different graffiti art- like shapes in light.</a:t>
            </a:r>
          </a:p>
          <a:p>
            <a:pPr marL="0" indent="0">
              <a:buNone/>
            </a:pPr>
            <a:r>
              <a:rPr lang="en-US" dirty="0" smtClean="0"/>
              <a:t>He started light graffiti when he was taking a picture and the camera shook while the moon was in the picture, which created a streak.  </a:t>
            </a:r>
          </a:p>
          <a:p>
            <a:pPr marL="0" indent="0">
              <a:buNone/>
            </a:pPr>
            <a:r>
              <a:rPr lang="en-US" dirty="0" smtClean="0"/>
              <a:t>He then took the camera off the tripod and tried to make different things with the moon light.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4288578"/>
            <a:ext cx="3873500" cy="2569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0" y="4197380"/>
            <a:ext cx="3994150" cy="2660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97739"/>
            <a:ext cx="3606800" cy="226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0360"/>
            <a:ext cx="10820400" cy="4024125"/>
          </a:xfrm>
        </p:spPr>
        <p:txBody>
          <a:bodyPr/>
          <a:lstStyle/>
          <a:p>
            <a:r>
              <a:rPr lang="en-US" dirty="0" smtClean="0"/>
              <a:t>He uses many different tools in the process of making the graffiti for the picture and the setting he uses to take the picture vary.</a:t>
            </a:r>
          </a:p>
          <a:p>
            <a:r>
              <a:rPr lang="en-US" dirty="0" smtClean="0"/>
              <a:t>His camera settings vary depending on what the environment he is in or what he aims for his photo to turn out to be.</a:t>
            </a:r>
          </a:p>
          <a:p>
            <a:r>
              <a:rPr lang="en-US" dirty="0" smtClean="0"/>
              <a:t>His </a:t>
            </a:r>
            <a:r>
              <a:rPr lang="en-US" smtClean="0"/>
              <a:t>exposures range </a:t>
            </a:r>
            <a:r>
              <a:rPr lang="en-US" dirty="0" smtClean="0"/>
              <a:t>from a few seconds to a few hours.</a:t>
            </a:r>
          </a:p>
          <a:p>
            <a:r>
              <a:rPr lang="en-US" dirty="0" smtClean="0"/>
              <a:t>The lights he uses are torches of many different styles, standard light bulbs, LED, fire and anything else he can find or make.</a:t>
            </a:r>
          </a:p>
          <a:p>
            <a:r>
              <a:rPr lang="en-US" dirty="0" smtClean="0"/>
              <a:t>His cameras are an digital pro Canon gear and film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4581890"/>
            <a:ext cx="3416300" cy="2276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581890"/>
            <a:ext cx="3416300" cy="2276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116" y="3898900"/>
            <a:ext cx="4762884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4960"/>
            <a:ext cx="10820400" cy="4024125"/>
          </a:xfrm>
        </p:spPr>
        <p:txBody>
          <a:bodyPr/>
          <a:lstStyle/>
          <a:p>
            <a:r>
              <a:rPr lang="en-US" dirty="0" smtClean="0"/>
              <a:t>His work is outstanding and its fascinating to look at.</a:t>
            </a:r>
          </a:p>
          <a:p>
            <a:r>
              <a:rPr lang="en-US" dirty="0" smtClean="0"/>
              <a:t>It makes you wonder how he did it and keeps you coming back to look at more.</a:t>
            </a:r>
          </a:p>
          <a:p>
            <a:r>
              <a:rPr lang="en-US" dirty="0" smtClean="0"/>
              <a:t>His work is inspirational and makes you want to try light graffiti for yourself and see how it turns out.</a:t>
            </a:r>
          </a:p>
          <a:p>
            <a:r>
              <a:rPr lang="en-US" dirty="0" smtClean="0"/>
              <a:t>Though the process can be long and you would need many different tools with a very creative mind I believe anyone could do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6326"/>
            <a:ext cx="3797300" cy="2761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0" y="4096325"/>
            <a:ext cx="1841115" cy="2761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158" y="4184203"/>
            <a:ext cx="4013200" cy="2673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3547" y="3797300"/>
            <a:ext cx="2039192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70</TotalTime>
  <Words>249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Michael bosanko</vt:lpstr>
      <vt:lpstr>His work</vt:lpstr>
      <vt:lpstr>Light Graffiti</vt:lpstr>
      <vt:lpstr>His process</vt:lpstr>
      <vt:lpstr>My thoughts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bosanko</dc:title>
  <dc:creator>MADISON E CONNER (351)</dc:creator>
  <cp:lastModifiedBy>MADISON E CONNER (351)</cp:lastModifiedBy>
  <cp:revision>10</cp:revision>
  <dcterms:created xsi:type="dcterms:W3CDTF">2015-10-23T15:25:38Z</dcterms:created>
  <dcterms:modified xsi:type="dcterms:W3CDTF">2015-10-23T16:35:55Z</dcterms:modified>
</cp:coreProperties>
</file>