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0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7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0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2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1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5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7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9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1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5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6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84231B-389F-4935-9F9D-C39F459B286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5A992EC-F49A-4D07-94EF-53C782512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44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ghtpaintingphotography.com/light-painting-artist/featured-artist-2/lightmark/" TargetMode="External"/><Relationship Id="rId2" Type="http://schemas.openxmlformats.org/officeDocument/2006/relationships/hyperlink" Target="http://lightmark.de/lightmark_10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292" y="-770460"/>
            <a:ext cx="9440034" cy="1828801"/>
          </a:xfrm>
        </p:spPr>
        <p:txBody>
          <a:bodyPr/>
          <a:lstStyle/>
          <a:p>
            <a:r>
              <a:rPr lang="en-US" dirty="0" smtClean="0"/>
              <a:t>Lightmark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2" y="1363139"/>
            <a:ext cx="9440034" cy="1049867"/>
          </a:xfrm>
        </p:spPr>
        <p:txBody>
          <a:bodyPr/>
          <a:lstStyle/>
          <a:p>
            <a:r>
              <a:rPr lang="en-US" dirty="0" smtClean="0"/>
              <a:t>By: Brianna Wade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96" y="1888072"/>
            <a:ext cx="8353425" cy="44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90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adds beauty</a:t>
            </a:r>
          </a:p>
          <a:p>
            <a:r>
              <a:rPr lang="en-US" dirty="0" smtClean="0"/>
              <a:t>Supernatural/magical</a:t>
            </a:r>
          </a:p>
          <a:p>
            <a:r>
              <a:rPr lang="en-US" dirty="0" smtClean="0"/>
              <a:t>Oddly placed on purpose </a:t>
            </a:r>
          </a:p>
          <a:p>
            <a:r>
              <a:rPr lang="en-US" dirty="0" smtClean="0"/>
              <a:t>Adds liveliness to surroundings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09" y="3931643"/>
            <a:ext cx="5125121" cy="2635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1925758"/>
            <a:ext cx="3550840" cy="2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lightmark.de/lightmark_105.htm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http://lightpaintingphotography.com/light-painting-artist/featured-artist-2/lightmark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60" y="2853859"/>
            <a:ext cx="6194067" cy="33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photographers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Body of work by German artists Cencil Goepel and Jens Warnecke</a:t>
            </a:r>
          </a:p>
          <a:p>
            <a:r>
              <a:rPr lang="en-US" sz="2400" dirty="0" smtClean="0"/>
              <a:t>Travel all over the globe to capture different landscapes </a:t>
            </a:r>
          </a:p>
          <a:p>
            <a:r>
              <a:rPr lang="en-US" sz="2400" dirty="0" smtClean="0"/>
              <a:t>They take their photos in the dark to show its magic and beauty</a:t>
            </a:r>
          </a:p>
          <a:p>
            <a:r>
              <a:rPr lang="en-US" sz="2400" dirty="0" smtClean="0"/>
              <a:t>They travel around the world turning light into day </a:t>
            </a:r>
          </a:p>
          <a:p>
            <a:r>
              <a:rPr lang="en-US" sz="2400" dirty="0" smtClean="0"/>
              <a:t>Have been published in many major magazines and books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30" y="3657601"/>
            <a:ext cx="2792569" cy="27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3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No. 107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43" y="2006600"/>
            <a:ext cx="7928094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5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53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16" y="1916620"/>
            <a:ext cx="6485920" cy="45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111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26" y="2008675"/>
            <a:ext cx="6972300" cy="41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0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54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48" y="1821350"/>
            <a:ext cx="5760552" cy="45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124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1" y="2088050"/>
            <a:ext cx="7772635" cy="39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42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927225"/>
            <a:ext cx="8518900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do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light sources at night </a:t>
            </a:r>
          </a:p>
          <a:p>
            <a:r>
              <a:rPr lang="en-US" dirty="0" smtClean="0"/>
              <a:t>Long exposure, up to an hour at a time </a:t>
            </a:r>
          </a:p>
          <a:p>
            <a:r>
              <a:rPr lang="en-US" dirty="0" smtClean="0"/>
              <a:t>Very low level of ambient light, usually moon to illuminate the scene </a:t>
            </a:r>
          </a:p>
          <a:p>
            <a:r>
              <a:rPr lang="en-US" dirty="0" smtClean="0"/>
              <a:t>Modified torches, carefully placed fire</a:t>
            </a:r>
          </a:p>
          <a:p>
            <a:r>
              <a:rPr lang="en-US" dirty="0" smtClean="0"/>
              <a:t>Slow shutter </a:t>
            </a:r>
            <a:r>
              <a:rPr lang="en-US" dirty="0" smtClean="0"/>
              <a:t>speed</a:t>
            </a:r>
          </a:p>
          <a:p>
            <a:r>
              <a:rPr lang="en-US" dirty="0"/>
              <a:t>AF 645 camera with a p45+ digital back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78" y="339263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4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109</TotalTime>
  <Words>149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Calisto MT</vt:lpstr>
      <vt:lpstr>Trebuchet MS</vt:lpstr>
      <vt:lpstr>Wingdings 2</vt:lpstr>
      <vt:lpstr>Slate</vt:lpstr>
      <vt:lpstr>Lightmark</vt:lpstr>
      <vt:lpstr>About the photographers</vt:lpstr>
      <vt:lpstr>No. 107</vt:lpstr>
      <vt:lpstr>No. 53</vt:lpstr>
      <vt:lpstr>No. 111</vt:lpstr>
      <vt:lpstr>No. 54</vt:lpstr>
      <vt:lpstr>No. 124</vt:lpstr>
      <vt:lpstr>No. 42</vt:lpstr>
      <vt:lpstr>How they do it </vt:lpstr>
      <vt:lpstr>My thoughts </vt:lpstr>
      <vt:lpstr>Citations 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Lightmark</dc:title>
  <dc:creator>BRIANNA J WADE (879)</dc:creator>
  <cp:lastModifiedBy>KAG G</cp:lastModifiedBy>
  <cp:revision>10</cp:revision>
  <dcterms:created xsi:type="dcterms:W3CDTF">2015-10-26T12:03:10Z</dcterms:created>
  <dcterms:modified xsi:type="dcterms:W3CDTF">2015-10-27T23:14:04Z</dcterms:modified>
</cp:coreProperties>
</file>