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8" r:id="rId3"/>
    <p:sldId id="262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454C-F34B-4203-9DED-A3D30BCBC815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7323-07E1-43A1-BEC0-3BEB9FBEC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83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454C-F34B-4203-9DED-A3D30BCBC815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7323-07E1-43A1-BEC0-3BEB9FBEC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55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454C-F34B-4203-9DED-A3D30BCBC815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7323-07E1-43A1-BEC0-3BEB9FBEC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47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454C-F34B-4203-9DED-A3D30BCBC815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7323-07E1-43A1-BEC0-3BEB9FBEC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72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454C-F34B-4203-9DED-A3D30BCBC815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7323-07E1-43A1-BEC0-3BEB9FBEC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65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454C-F34B-4203-9DED-A3D30BCBC815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7323-07E1-43A1-BEC0-3BEB9FBEC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56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454C-F34B-4203-9DED-A3D30BCBC815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7323-07E1-43A1-BEC0-3BEB9FBEC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69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454C-F34B-4203-9DED-A3D30BCBC815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7323-07E1-43A1-BEC0-3BEB9FBEC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15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454C-F34B-4203-9DED-A3D30BCBC815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7323-07E1-43A1-BEC0-3BEB9FBEC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02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454C-F34B-4203-9DED-A3D30BCBC815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7323-07E1-43A1-BEC0-3BEB9FBEC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67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454C-F34B-4203-9DED-A3D30BCBC815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7323-07E1-43A1-BEC0-3BEB9FBEC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33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454C-F34B-4203-9DED-A3D30BCBC815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7323-07E1-43A1-BEC0-3BEB9FBEC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10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454C-F34B-4203-9DED-A3D30BCBC815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7323-07E1-43A1-BEC0-3BEB9FBEC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7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454C-F34B-4203-9DED-A3D30BCBC815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7323-07E1-43A1-BEC0-3BEB9FBEC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9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454C-F34B-4203-9DED-A3D30BCBC815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7323-07E1-43A1-BEC0-3BEB9FBEC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39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A454C-F34B-4203-9DED-A3D30BCBC815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7323-07E1-43A1-BEC0-3BEB9FBEC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68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6EEA454C-F34B-4203-9DED-A3D30BCBC815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F89A7323-07E1-43A1-BEC0-3BEB9FBEC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1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EEA454C-F34B-4203-9DED-A3D30BCBC815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89A7323-07E1-43A1-BEC0-3BEB9FBEC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460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Lighting Painting Research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Caroline Keep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18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AldeyJarfoss, Iceland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 of the most interesting features of the waterfall is the contrast between the black basalt columns and the white waters of the fall. </a:t>
            </a:r>
          </a:p>
          <a:p>
            <a:r>
              <a:rPr lang="en-US" dirty="0"/>
              <a:t>turning night into </a:t>
            </a:r>
            <a:r>
              <a:rPr lang="en-US" dirty="0" smtClean="0"/>
              <a:t>day with </a:t>
            </a:r>
            <a:r>
              <a:rPr lang="en-US" dirty="0"/>
              <a:t>flashlights and torches set their l</a:t>
            </a:r>
            <a:r>
              <a:rPr lang="en-US" dirty="0" smtClean="0"/>
              <a:t>ightpaintings </a:t>
            </a:r>
            <a:r>
              <a:rPr lang="en-US" dirty="0"/>
              <a:t>in unusual </a:t>
            </a:r>
            <a:r>
              <a:rPr lang="en-US" dirty="0" smtClean="0"/>
              <a:t>landscapes.</a:t>
            </a:r>
          </a:p>
          <a:p>
            <a:r>
              <a:rPr lang="en-US" dirty="0" smtClean="0"/>
              <a:t>My thoughts on this picture is when the photographer took this they were on top of rocks and with a tripod.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208" y="1"/>
            <a:ext cx="2947792" cy="294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0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7890" y="413359"/>
            <a:ext cx="11348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Joshua Tree National Park, California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236" y="295926"/>
            <a:ext cx="2809722" cy="25975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619" y="1553227"/>
            <a:ext cx="81419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The rock formations of Joshua Tree National Park were formed 100 million years ago from the cooling of magma beneath the surface.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The erosional and weathering processes of the present are only particularly responsible for the spectacular sculpturing of the rocks.</a:t>
            </a:r>
          </a:p>
          <a:p>
            <a:endParaRPr lang="en-US" dirty="0"/>
          </a:p>
          <a:p>
            <a:r>
              <a:rPr lang="en-US" dirty="0" smtClean="0"/>
              <a:t>My thoughts on this photograph is the photographer took it from an angle upward and had someone swing the light figure </a:t>
            </a:r>
            <a:r>
              <a:rPr lang="en-US" smtClean="0"/>
              <a:t>from on top of the rock. 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8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940" y="0"/>
            <a:ext cx="5816252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0701" y="6025019"/>
            <a:ext cx="7653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Karijini National Park, Western Australia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30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866775"/>
            <a:ext cx="10001250" cy="5124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7655" y="6200384"/>
            <a:ext cx="9720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Vatnajökull National Park, Iceland.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75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778" y="0"/>
            <a:ext cx="6135144" cy="61351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7703" y="6135144"/>
            <a:ext cx="7841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Provincia Tierra del Fuego, Argentina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23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35</TotalTime>
  <Words>172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Mesh</vt:lpstr>
      <vt:lpstr>Lighting Painting Research </vt:lpstr>
      <vt:lpstr>AldeyJarfoss, Iceland</vt:lpstr>
      <vt:lpstr>PowerPoint Presentation</vt:lpstr>
      <vt:lpstr>PowerPoint Presentation</vt:lpstr>
      <vt:lpstr>PowerPoint Presentation</vt:lpstr>
      <vt:lpstr>PowerPoint Presentation</vt:lpstr>
    </vt:vector>
  </TitlesOfParts>
  <Company>Virginia Beach City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Lighting Painting Research</dc:title>
  <dc:creator>CAROLINE E KEEP (583)</dc:creator>
  <cp:lastModifiedBy>CAROLINE E KEEP (583)</cp:lastModifiedBy>
  <cp:revision>4</cp:revision>
  <dcterms:created xsi:type="dcterms:W3CDTF">2015-10-26T11:51:48Z</dcterms:created>
  <dcterms:modified xsi:type="dcterms:W3CDTF">2015-10-26T12:27:22Z</dcterms:modified>
</cp:coreProperties>
</file>