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3F179-7E77-416D-B2A9-BBA22F88E399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A18F1-1B4E-42E7-B6A3-DD2855401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A18F1-1B4E-42E7-B6A3-DD2855401B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2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2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9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962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6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06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60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6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4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3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8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5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7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6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9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D8DD-6115-4E40-8FA6-DE03A749A2A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0BAD-34DD-40F9-AE77-2B37AE9D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0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333500"/>
            <a:ext cx="10248900" cy="2295001"/>
          </a:xfrm>
        </p:spPr>
        <p:txBody>
          <a:bodyPr/>
          <a:lstStyle/>
          <a:p>
            <a:r>
              <a:rPr lang="en-US" dirty="0" smtClean="0"/>
              <a:t>Light painting research assignment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9100" y="3797301"/>
            <a:ext cx="3467100" cy="495299"/>
          </a:xfrm>
        </p:spPr>
        <p:txBody>
          <a:bodyPr/>
          <a:lstStyle/>
          <a:p>
            <a:r>
              <a:rPr lang="en-US" dirty="0" smtClean="0"/>
              <a:t>By: Shaniece Woodbury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2707481"/>
            <a:ext cx="2423321" cy="2423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282700"/>
            <a:ext cx="474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Cenci Goepel and Jens Warnecke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20" y="3657600"/>
            <a:ext cx="2798763" cy="2798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" y="2872581"/>
            <a:ext cx="3644901" cy="364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844" y="1493045"/>
            <a:ext cx="5187156" cy="5187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3600" y="1600200"/>
            <a:ext cx="4254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The setting seems very calm, and has a small intentional blur. </a:t>
            </a:r>
          </a:p>
          <a:p>
            <a:endParaRPr lang="en-US" dirty="0"/>
          </a:p>
          <a:p>
            <a:r>
              <a:rPr lang="en-US" dirty="0" smtClean="0"/>
              <a:t>.This was taken with a tripod </a:t>
            </a:r>
          </a:p>
          <a:p>
            <a:endParaRPr lang="en-US" dirty="0"/>
          </a:p>
          <a:p>
            <a:r>
              <a:rPr lang="en-US" dirty="0" smtClean="0"/>
              <a:t>. They were using a slow shutter speed</a:t>
            </a:r>
          </a:p>
          <a:p>
            <a:endParaRPr lang="en-US" dirty="0"/>
          </a:p>
          <a:p>
            <a:r>
              <a:rPr lang="en-US" dirty="0" smtClean="0"/>
              <a:t>, This image has frame, and lines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89700" y="5715000"/>
            <a:ext cx="520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thoughts: I enjoy this picture because its very peaceful and gorgeous.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7711" y="1321343"/>
            <a:ext cx="7149290" cy="3690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00" y="1872418"/>
            <a:ext cx="3187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This picture is very dramatic and shows a lot of texture</a:t>
            </a:r>
          </a:p>
          <a:p>
            <a:endParaRPr lang="en-US" dirty="0"/>
          </a:p>
          <a:p>
            <a:r>
              <a:rPr lang="en-US" dirty="0" smtClean="0"/>
              <a:t>. The shutter speed was slow</a:t>
            </a:r>
          </a:p>
          <a:p>
            <a:endParaRPr lang="en-US" dirty="0"/>
          </a:p>
          <a:p>
            <a:r>
              <a:rPr lang="en-US" dirty="0" smtClean="0"/>
              <a:t>. This was not taking with a tripod.</a:t>
            </a:r>
          </a:p>
          <a:p>
            <a:endParaRPr lang="en-US" dirty="0"/>
          </a:p>
          <a:p>
            <a:r>
              <a:rPr lang="en-US" dirty="0" smtClean="0"/>
              <a:t>. With a low </a:t>
            </a:r>
            <a:r>
              <a:rPr lang="en-US" dirty="0" err="1" smtClean="0"/>
              <a:t>iso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4217" y="5969000"/>
            <a:ext cx="909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thoughts: This is a very exciting photo. The texture is amazing, and it tells a story in a way. It makes you really think about what's going 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1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43" y="1536701"/>
            <a:ext cx="4414838" cy="4414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1000" y="1333500"/>
            <a:ext cx="5067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</a:t>
            </a:r>
            <a:r>
              <a:rPr lang="en-US" dirty="0"/>
              <a:t>T</a:t>
            </a:r>
            <a:r>
              <a:rPr lang="en-US" dirty="0" smtClean="0"/>
              <a:t>hree-hour uphill hike on a frozen path to reach the foot of the glacier</a:t>
            </a:r>
          </a:p>
          <a:p>
            <a:endParaRPr lang="en-US" dirty="0"/>
          </a:p>
          <a:p>
            <a:r>
              <a:rPr lang="en-US" dirty="0" smtClean="0"/>
              <a:t>. Its a slow shutter speed while someone waves a light in constant circles </a:t>
            </a:r>
          </a:p>
          <a:p>
            <a:endParaRPr lang="en-US" dirty="0" smtClean="0"/>
          </a:p>
          <a:p>
            <a:r>
              <a:rPr lang="en-US" dirty="0" smtClean="0"/>
              <a:t>. There is a lot of texture and different examples of lines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2000" y="5489874"/>
            <a:ext cx="568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thoughts: This picture really caught my attention, Its very bright and happy.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6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043" y="1257301"/>
            <a:ext cx="4605338" cy="4605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800" y="2184400"/>
            <a:ext cx="5448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Slow shutter speed, high </a:t>
            </a:r>
            <a:r>
              <a:rPr lang="en-US" dirty="0" err="1" smtClean="0"/>
              <a:t>iso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. Attentional blur and texture</a:t>
            </a:r>
          </a:p>
          <a:p>
            <a:endParaRPr lang="en-US" dirty="0"/>
          </a:p>
          <a:p>
            <a:r>
              <a:rPr lang="en-US" dirty="0" smtClean="0"/>
              <a:t>. Taken with a tri pod</a:t>
            </a:r>
          </a:p>
          <a:p>
            <a:endParaRPr lang="en-US" dirty="0" smtClean="0"/>
          </a:p>
          <a:p>
            <a:r>
              <a:rPr lang="en-US" dirty="0" smtClean="0"/>
              <a:t>. Some example of lines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800" y="5989639"/>
            <a:ext cx="1056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thoughts: This is my absolute favorite artwork, Its very dramatic and beautiful. The lighting was beautiful, and the image was well put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3458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42</TotalTime>
  <Words>240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Vapor Trail</vt:lpstr>
      <vt:lpstr>Light painting research assignment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painting research assignment</dc:title>
  <dc:creator>SHANIECE T WOODBURY (515)</dc:creator>
  <cp:lastModifiedBy>SHANIECE T WOODBURY (515)</cp:lastModifiedBy>
  <cp:revision>5</cp:revision>
  <dcterms:created xsi:type="dcterms:W3CDTF">2015-10-26T13:21:16Z</dcterms:created>
  <dcterms:modified xsi:type="dcterms:W3CDTF">2015-10-26T14:03:23Z</dcterms:modified>
</cp:coreProperties>
</file>