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2" r:id="rId3"/>
    <p:sldMasterId id="2147483732"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76817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6280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408513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48487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04413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4037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21895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8CD69-4F88-40C4-8E16-B69D4DAE6107}"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74781-E8DA-4FBB-A876-47F9ADC607A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7017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A8CD69-4F88-40C4-8E16-B69D4DAE6107}"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74781-E8DA-4FBB-A876-47F9ADC607A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2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CD69-4F88-40C4-8E16-B69D4DAE6107}"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073768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47009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973683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15968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129683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983079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4164777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453757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937920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36627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8CD69-4F88-40C4-8E16-B69D4DAE6107}"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74781-E8DA-4FBB-A876-47F9ADC607A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63042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A8CD69-4F88-40C4-8E16-B69D4DAE6107}"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74781-E8DA-4FBB-A876-47F9ADC607A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92122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CD69-4F88-40C4-8E16-B69D4DAE6107}"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83447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5569359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389992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765083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95489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619850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394645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93003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956258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5116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A8CD69-4F88-40C4-8E16-B69D4DAE6107}"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929311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90148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291270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72741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54254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4012965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3668561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393771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236326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524848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786259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49083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72822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8CD69-4F88-40C4-8E16-B69D4DAE6107}"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74781-E8DA-4FBB-A876-47F9ADC607A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3970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8CD69-4F88-40C4-8E16-B69D4DAE6107}"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263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A8CD69-4F88-40C4-8E16-B69D4DAE6107}"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74781-E8DA-4FBB-A876-47F9ADC607A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99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CD69-4F88-40C4-8E16-B69D4DAE6107}"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217755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34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8CD69-4F88-40C4-8E16-B69D4DAE6107}"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74781-E8DA-4FBB-A876-47F9ADC607AF}" type="slidenum">
              <a:rPr lang="en-US" smtClean="0"/>
              <a:t>‹#›</a:t>
            </a:fld>
            <a:endParaRPr lang="en-US"/>
          </a:p>
        </p:txBody>
      </p:sp>
    </p:spTree>
    <p:extLst>
      <p:ext uri="{BB962C8B-B14F-4D97-AF65-F5344CB8AC3E}">
        <p14:creationId xmlns:p14="http://schemas.microsoft.com/office/powerpoint/2010/main" val="154846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21" Type="http://schemas.openxmlformats.org/officeDocument/2006/relationships/image" Target="../media/image4.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3A8CD69-4F88-40C4-8E16-B69D4DAE6107}" type="datetimeFigureOut">
              <a:rPr lang="en-US" smtClean="0"/>
              <a:t>10/26/2015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D874781-E8DA-4FBB-A876-47F9ADC607AF}" type="slidenum">
              <a:rPr lang="en-US" smtClean="0"/>
              <a:t>‹#›</a:t>
            </a:fld>
            <a:endParaRPr lang="en-US"/>
          </a:p>
        </p:txBody>
      </p:sp>
    </p:spTree>
    <p:extLst>
      <p:ext uri="{BB962C8B-B14F-4D97-AF65-F5344CB8AC3E}">
        <p14:creationId xmlns:p14="http://schemas.microsoft.com/office/powerpoint/2010/main" val="252756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3A8CD69-4F88-40C4-8E16-B69D4DAE6107}" type="datetimeFigureOut">
              <a:rPr lang="en-US" smtClean="0"/>
              <a:t>10/26/2015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D874781-E8DA-4FBB-A876-47F9ADC607AF}" type="slidenum">
              <a:rPr lang="en-US" smtClean="0"/>
              <a:t>‹#›</a:t>
            </a:fld>
            <a:endParaRPr lang="en-US"/>
          </a:p>
        </p:txBody>
      </p:sp>
    </p:spTree>
    <p:extLst>
      <p:ext uri="{BB962C8B-B14F-4D97-AF65-F5344CB8AC3E}">
        <p14:creationId xmlns:p14="http://schemas.microsoft.com/office/powerpoint/2010/main" val="36050057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3A8CD69-4F88-40C4-8E16-B69D4DAE6107}" type="datetimeFigureOut">
              <a:rPr lang="en-US" smtClean="0"/>
              <a:t>10/26/2015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D874781-E8DA-4FBB-A876-47F9ADC607AF}" type="slidenum">
              <a:rPr lang="en-US" smtClean="0"/>
              <a:t>‹#›</a:t>
            </a:fld>
            <a:endParaRPr lang="en-US"/>
          </a:p>
        </p:txBody>
      </p:sp>
    </p:spTree>
    <p:extLst>
      <p:ext uri="{BB962C8B-B14F-4D97-AF65-F5344CB8AC3E}">
        <p14:creationId xmlns:p14="http://schemas.microsoft.com/office/powerpoint/2010/main" val="15314508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A8CD69-4F88-40C4-8E16-B69D4DAE6107}" type="datetimeFigureOut">
              <a:rPr lang="en-US" smtClean="0"/>
              <a:t>10/26/2015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874781-E8DA-4FBB-A876-47F9ADC607AF}" type="slidenum">
              <a:rPr lang="en-US" smtClean="0"/>
              <a:t>‹#›</a:t>
            </a:fld>
            <a:endParaRPr lang="en-US"/>
          </a:p>
        </p:txBody>
      </p:sp>
    </p:spTree>
    <p:extLst>
      <p:ext uri="{BB962C8B-B14F-4D97-AF65-F5344CB8AC3E}">
        <p14:creationId xmlns:p14="http://schemas.microsoft.com/office/powerpoint/2010/main" val="221810835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0.xml"/><Relationship Id="rId6" Type="http://schemas.openxmlformats.org/officeDocument/2006/relationships/image" Target="../media/image14.jpg"/><Relationship Id="rId5" Type="http://schemas.openxmlformats.org/officeDocument/2006/relationships/image" Target="../media/image9.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66"/>
                </a:solidFill>
                <a:latin typeface="Bradley Hand ITC" panose="03070402050302030203" pitchFamily="66" charset="0"/>
              </a:rPr>
              <a:t>Light Painting Research</a:t>
            </a:r>
            <a:endParaRPr lang="en-US" dirty="0">
              <a:solidFill>
                <a:srgbClr val="FF0066"/>
              </a:solidFill>
              <a:latin typeface="Bradley Hand ITC" panose="03070402050302030203" pitchFamily="66" charset="0"/>
            </a:endParaRPr>
          </a:p>
        </p:txBody>
      </p:sp>
      <p:sp>
        <p:nvSpPr>
          <p:cNvPr id="3" name="Subtitle 2"/>
          <p:cNvSpPr>
            <a:spLocks noGrp="1"/>
          </p:cNvSpPr>
          <p:nvPr>
            <p:ph type="subTitle" idx="1"/>
          </p:nvPr>
        </p:nvSpPr>
        <p:spPr/>
        <p:txBody>
          <a:bodyPr/>
          <a:lstStyle/>
          <a:p>
            <a:r>
              <a:rPr lang="en-US" dirty="0" smtClean="0"/>
              <a:t>Shayla Alexander</a:t>
            </a:r>
            <a:endParaRPr lang="en-US" dirty="0"/>
          </a:p>
        </p:txBody>
      </p:sp>
      <p:pic>
        <p:nvPicPr>
          <p:cNvPr id="4" name="Picture 3"/>
          <p:cNvPicPr>
            <a:picLocks noChangeAspect="1"/>
          </p:cNvPicPr>
          <p:nvPr/>
        </p:nvPicPr>
        <p:blipFill>
          <a:blip r:embed="rId2"/>
          <a:stretch>
            <a:fillRect/>
          </a:stretch>
        </p:blipFill>
        <p:spPr>
          <a:xfrm>
            <a:off x="7438319" y="3802062"/>
            <a:ext cx="4753681" cy="3055938"/>
          </a:xfrm>
          <a:prstGeom prst="rect">
            <a:avLst/>
          </a:prstGeom>
        </p:spPr>
      </p:pic>
    </p:spTree>
    <p:extLst>
      <p:ext uri="{BB962C8B-B14F-4D97-AF65-F5344CB8AC3E}">
        <p14:creationId xmlns:p14="http://schemas.microsoft.com/office/powerpoint/2010/main" val="33548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3907" y="2438400"/>
            <a:ext cx="5092906" cy="990600"/>
          </a:xfrm>
        </p:spPr>
        <p:txBody>
          <a:bodyPr/>
          <a:lstStyle/>
          <a:p>
            <a:r>
              <a:rPr lang="en-US" dirty="0" smtClean="0">
                <a:solidFill>
                  <a:srgbClr val="FF0066"/>
                </a:solidFill>
                <a:latin typeface="Bradley Hand ITC" panose="03070402050302030203" pitchFamily="66" charset="0"/>
              </a:rPr>
              <a:t>Jeremy Jackson</a:t>
            </a:r>
            <a:endParaRPr lang="en-US" dirty="0">
              <a:solidFill>
                <a:srgbClr val="FF0066"/>
              </a:solidFill>
              <a:latin typeface="Bradley Hand ITC" panose="03070402050302030203" pitchFamily="66" charset="0"/>
            </a:endParaRP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26667" r="26667"/>
          <a:stretch>
            <a:fillRect/>
          </a:stretch>
        </p:blipFill>
        <p:spPr/>
      </p:pic>
      <p:sp>
        <p:nvSpPr>
          <p:cNvPr id="9" name="Text Placeholder 8"/>
          <p:cNvSpPr>
            <a:spLocks noGrp="1"/>
          </p:cNvSpPr>
          <p:nvPr>
            <p:ph type="body" sz="half" idx="2"/>
          </p:nvPr>
        </p:nvSpPr>
        <p:spPr>
          <a:xfrm>
            <a:off x="1154954" y="3657600"/>
            <a:ext cx="5084979" cy="2895600"/>
          </a:xfrm>
        </p:spPr>
        <p:txBody>
          <a:bodyPr>
            <a:normAutofit fontScale="92500" lnSpcReduction="20000"/>
          </a:bodyPr>
          <a:lstStyle/>
          <a:p>
            <a:r>
              <a:rPr lang="en-US" sz="3200" dirty="0" smtClean="0">
                <a:solidFill>
                  <a:srgbClr val="FF0066"/>
                </a:solidFill>
                <a:latin typeface="Bradley Hand ITC" panose="03070402050302030203" pitchFamily="66" charset="0"/>
              </a:rPr>
              <a:t>Jeremy Jackson is also called “tacky”. He loves doing light paintings. He lives in the Blue Ridge Mountains of Virginia. He began to do light painting since 2008, and it has became a hobby to him since then.   </a:t>
            </a:r>
            <a:endParaRPr lang="en-US" sz="3200" dirty="0">
              <a:solidFill>
                <a:srgbClr val="FF0066"/>
              </a:solidFill>
              <a:latin typeface="Bradley Hand ITC" panose="03070402050302030203" pitchFamily="66" charset="0"/>
            </a:endParaRPr>
          </a:p>
        </p:txBody>
      </p:sp>
    </p:spTree>
    <p:extLst>
      <p:ext uri="{BB962C8B-B14F-4D97-AF65-F5344CB8AC3E}">
        <p14:creationId xmlns:p14="http://schemas.microsoft.com/office/powerpoint/2010/main" val="3516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27" y="748724"/>
            <a:ext cx="5092906" cy="1574808"/>
          </a:xfrm>
        </p:spPr>
        <p:txBody>
          <a:bodyPr/>
          <a:lstStyle/>
          <a:p>
            <a:r>
              <a:rPr lang="en-US" dirty="0" smtClean="0">
                <a:solidFill>
                  <a:srgbClr val="FF0066"/>
                </a:solidFill>
                <a:latin typeface="Bradley Hand ITC" panose="03070402050302030203" pitchFamily="66" charset="0"/>
              </a:rPr>
              <a:t>Techniques/ The Process </a:t>
            </a:r>
            <a:endParaRPr lang="en-US" dirty="0">
              <a:solidFill>
                <a:srgbClr val="FF0066"/>
              </a:solidFill>
              <a:latin typeface="Bradley Hand ITC" panose="03070402050302030203" pitchFamily="66"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6650" r="26650"/>
          <a:stretch>
            <a:fillRect/>
          </a:stretch>
        </p:blipFill>
        <p:spPr/>
      </p:pic>
      <p:sp>
        <p:nvSpPr>
          <p:cNvPr id="4" name="Text Placeholder 3"/>
          <p:cNvSpPr>
            <a:spLocks noGrp="1"/>
          </p:cNvSpPr>
          <p:nvPr>
            <p:ph type="body" sz="half" idx="2"/>
          </p:nvPr>
        </p:nvSpPr>
        <p:spPr>
          <a:xfrm>
            <a:off x="1147027" y="2470245"/>
            <a:ext cx="5084979" cy="1371600"/>
          </a:xfrm>
        </p:spPr>
        <p:txBody>
          <a:bodyPr>
            <a:noAutofit/>
          </a:bodyPr>
          <a:lstStyle/>
          <a:p>
            <a:pPr marL="457200" indent="-457200">
              <a:buFont typeface="Arial" panose="020B0604020202020204" pitchFamily="34" charset="0"/>
              <a:buChar char="•"/>
            </a:pPr>
            <a:r>
              <a:rPr lang="en-US" sz="2800" dirty="0" smtClean="0">
                <a:solidFill>
                  <a:srgbClr val="FF0066"/>
                </a:solidFill>
                <a:latin typeface="Bradley Hand ITC" panose="03070402050302030203" pitchFamily="66" charset="0"/>
              </a:rPr>
              <a:t>He uses long exposure and the manipulation of various light sources, and he doesn’t use Photoshop unless he is cropping or rotating it.</a:t>
            </a:r>
          </a:p>
          <a:p>
            <a:pPr marL="457200" indent="-457200">
              <a:buFont typeface="Arial" panose="020B0604020202020204" pitchFamily="34" charset="0"/>
              <a:buChar char="•"/>
            </a:pPr>
            <a:r>
              <a:rPr lang="en-US" sz="2800" dirty="0" smtClean="0">
                <a:solidFill>
                  <a:srgbClr val="FF0066"/>
                </a:solidFill>
                <a:latin typeface="Bradley Hand ITC" panose="03070402050302030203" pitchFamily="66" charset="0"/>
              </a:rPr>
              <a:t>He says “The light is the brush and the environment is the canvas determined by space and time.”</a:t>
            </a:r>
            <a:endParaRPr lang="en-US" sz="2800" dirty="0">
              <a:solidFill>
                <a:srgbClr val="FF0066"/>
              </a:solidFill>
              <a:latin typeface="Bradley Hand ITC" panose="03070402050302030203" pitchFamily="66" charset="0"/>
            </a:endParaRPr>
          </a:p>
        </p:txBody>
      </p:sp>
    </p:spTree>
    <p:extLst>
      <p:ext uri="{BB962C8B-B14F-4D97-AF65-F5344CB8AC3E}">
        <p14:creationId xmlns:p14="http://schemas.microsoft.com/office/powerpoint/2010/main" val="26422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Bradley Hand ITC" panose="03070402050302030203" pitchFamily="66" charset="0"/>
              </a:rPr>
              <a:t>Inspiration</a:t>
            </a:r>
            <a:endParaRPr lang="en-US" dirty="0">
              <a:solidFill>
                <a:srgbClr val="FF0066"/>
              </a:solidFill>
              <a:latin typeface="Bradley Hand ITC" panose="03070402050302030203" pitchFamily="66"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683" r="6683"/>
          <a:stretch>
            <a:fillRect/>
          </a:stretch>
        </p:blipFill>
        <p:spPr>
          <a:xfrm>
            <a:off x="6946711" y="1264124"/>
            <a:ext cx="3107702" cy="4439574"/>
          </a:xfrm>
        </p:spPr>
      </p:pic>
      <p:sp>
        <p:nvSpPr>
          <p:cNvPr id="4" name="Text Placeholder 3"/>
          <p:cNvSpPr>
            <a:spLocks noGrp="1"/>
          </p:cNvSpPr>
          <p:nvPr>
            <p:ph type="body" sz="half" idx="2"/>
          </p:nvPr>
        </p:nvSpPr>
        <p:spPr>
          <a:xfrm>
            <a:off x="1161834" y="3632200"/>
            <a:ext cx="5084979" cy="1371600"/>
          </a:xfrm>
        </p:spPr>
        <p:txBody>
          <a:bodyPr>
            <a:normAutofit fontScale="92500"/>
          </a:bodyPr>
          <a:lstStyle/>
          <a:p>
            <a:r>
              <a:rPr lang="en-US" sz="2800" dirty="0" smtClean="0">
                <a:solidFill>
                  <a:srgbClr val="FF0066"/>
                </a:solidFill>
                <a:latin typeface="Bradley Hand ITC" panose="03070402050302030203" pitchFamily="66" charset="0"/>
              </a:rPr>
              <a:t>He is inspired by Dr.Suess</a:t>
            </a:r>
            <a:r>
              <a:rPr lang="en-US" sz="2800" dirty="0">
                <a:solidFill>
                  <a:srgbClr val="FF0066"/>
                </a:solidFill>
                <a:latin typeface="Bradley Hand ITC" panose="03070402050302030203" pitchFamily="66" charset="0"/>
              </a:rPr>
              <a:t>, M.C. Escher, comic books and countless geometric designs and patterns.</a:t>
            </a:r>
          </a:p>
        </p:txBody>
      </p:sp>
    </p:spTree>
    <p:extLst>
      <p:ext uri="{BB962C8B-B14F-4D97-AF65-F5344CB8AC3E}">
        <p14:creationId xmlns:p14="http://schemas.microsoft.com/office/powerpoint/2010/main" val="38898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66"/>
                </a:solidFill>
                <a:latin typeface="Bradley Hand ITC" panose="03070402050302030203" pitchFamily="66" charset="0"/>
              </a:rPr>
              <a:t>My Thoughts </a:t>
            </a:r>
            <a:endParaRPr lang="en-US" dirty="0">
              <a:solidFill>
                <a:srgbClr val="FF0066"/>
              </a:solidFill>
              <a:latin typeface="Bradley Hand ITC" panose="03070402050302030203" pitchFamily="66"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2476" r="32476"/>
          <a:stretch>
            <a:fillRect/>
          </a:stretch>
        </p:blipFill>
        <p:spPr/>
      </p:pic>
      <p:sp>
        <p:nvSpPr>
          <p:cNvPr id="4" name="Text Placeholder 3"/>
          <p:cNvSpPr>
            <a:spLocks noGrp="1"/>
          </p:cNvSpPr>
          <p:nvPr>
            <p:ph type="body" sz="half" idx="2"/>
          </p:nvPr>
        </p:nvSpPr>
        <p:spPr/>
        <p:txBody>
          <a:bodyPr>
            <a:noAutofit/>
          </a:bodyPr>
          <a:lstStyle/>
          <a:p>
            <a:r>
              <a:rPr lang="en-US" sz="2800" dirty="0" smtClean="0">
                <a:solidFill>
                  <a:srgbClr val="FF0066"/>
                </a:solidFill>
                <a:latin typeface="Bradley Hand ITC" panose="03070402050302030203" pitchFamily="66" charset="0"/>
              </a:rPr>
              <a:t>I think that Jeremy Jackson’s work is inspiring and that he is devoted into doing light paintings. His light paintings are amazing and he takes his time to do it. </a:t>
            </a:r>
            <a:endParaRPr lang="en-US" sz="2800" dirty="0">
              <a:solidFill>
                <a:srgbClr val="FF0066"/>
              </a:solidFill>
              <a:latin typeface="Bradley Hand ITC" panose="03070402050302030203" pitchFamily="66" charset="0"/>
            </a:endParaRPr>
          </a:p>
        </p:txBody>
      </p:sp>
    </p:spTree>
    <p:extLst>
      <p:ext uri="{BB962C8B-B14F-4D97-AF65-F5344CB8AC3E}">
        <p14:creationId xmlns:p14="http://schemas.microsoft.com/office/powerpoint/2010/main" val="18941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89459" cy="38623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459" y="0"/>
            <a:ext cx="6402541" cy="320571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2316"/>
            <a:ext cx="5789459" cy="299568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459" y="3205710"/>
            <a:ext cx="2951050" cy="365229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509" y="3205711"/>
            <a:ext cx="3451491" cy="3652290"/>
          </a:xfrm>
          <a:prstGeom prst="rect">
            <a:avLst/>
          </a:prstGeom>
        </p:spPr>
      </p:pic>
    </p:spTree>
    <p:extLst>
      <p:ext uri="{BB962C8B-B14F-4D97-AF65-F5344CB8AC3E}">
        <p14:creationId xmlns:p14="http://schemas.microsoft.com/office/powerpoint/2010/main" val="34252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TM02900688[[fn=Facet]]</Template>
  <TotalTime>48</TotalTime>
  <Words>154</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vt:i4>
      </vt:variant>
    </vt:vector>
  </HeadingPairs>
  <TitlesOfParts>
    <vt:vector size="17" baseType="lpstr">
      <vt:lpstr>Arial</vt:lpstr>
      <vt:lpstr>Bradley Hand ITC</vt:lpstr>
      <vt:lpstr>Calibri</vt:lpstr>
      <vt:lpstr>Calibri Light</vt:lpstr>
      <vt:lpstr>Century Gothic</vt:lpstr>
      <vt:lpstr>Wingdings 2</vt:lpstr>
      <vt:lpstr>Wingdings 3</vt:lpstr>
      <vt:lpstr>HDOfficeLightV0</vt:lpstr>
      <vt:lpstr>1_HDOfficeLightV0</vt:lpstr>
      <vt:lpstr>2_HDOfficeLightV0</vt:lpstr>
      <vt:lpstr>Ion</vt:lpstr>
      <vt:lpstr>Light Painting Research</vt:lpstr>
      <vt:lpstr>Jeremy Jackson</vt:lpstr>
      <vt:lpstr>Techniques/ The Process </vt:lpstr>
      <vt:lpstr>Inspiration</vt:lpstr>
      <vt:lpstr>My Thoughts </vt:lpstr>
      <vt:lpstr>PowerPoint Presentation</vt:lpstr>
    </vt:vector>
  </TitlesOfParts>
  <Company>Virginia Beach City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Painting Research</dc:title>
  <dc:creator>SHAYLA V ALEXANDER (156)</dc:creator>
  <cp:lastModifiedBy>SHAYLA V ALEXANDER (156)</cp:lastModifiedBy>
  <cp:revision>7</cp:revision>
  <dcterms:created xsi:type="dcterms:W3CDTF">2015-10-26T11:42:59Z</dcterms:created>
  <dcterms:modified xsi:type="dcterms:W3CDTF">2015-10-26T12:37:52Z</dcterms:modified>
</cp:coreProperties>
</file>