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64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01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4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5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80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9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8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8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04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0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9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5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2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9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9EA7FC-6B9E-47F1-BECB-2F2AA975883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A1B550-6B06-494A-8356-E49B5942F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45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Light Painting Research</a:t>
            </a:r>
            <a:br>
              <a:rPr lang="en-US" dirty="0" smtClean="0"/>
            </a:br>
            <a:r>
              <a:rPr lang="en-US" dirty="0" err="1" smtClean="0"/>
              <a:t>By:Zhamerah</a:t>
            </a:r>
            <a:r>
              <a:rPr lang="en-US" dirty="0" smtClean="0"/>
              <a:t> Newton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167" y="2141538"/>
            <a:ext cx="5208691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8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My Thoughts</a:t>
            </a:r>
            <a:endParaRPr lang="en-US" sz="4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39" r="260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Jermey</a:t>
            </a:r>
            <a:r>
              <a:rPr lang="en-US" sz="3200" dirty="0" smtClean="0"/>
              <a:t> Jackson’s light painting photographs are nice, I like them all, but I wonder how he does most of his photographs?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57184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dirty="0" smtClean="0"/>
              <a:t>Tsunami</a:t>
            </a:r>
            <a:endParaRPr lang="en-US" sz="9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950" y="2141538"/>
            <a:ext cx="5469125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41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685800"/>
            <a:ext cx="6164653" cy="13716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Jeremy Jackson</a:t>
            </a:r>
            <a:endParaRPr lang="en-US" sz="4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115" r="1411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8006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ell known for creating his “Fire and Light Masks”.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</a:t>
            </a:r>
            <a:r>
              <a:rPr lang="en-US" sz="2000" dirty="0" smtClean="0"/>
              <a:t>nly been light painting since 2007 but in that time he has put in more work and created more images than light painters that have been shooting twice as long.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</a:t>
            </a:r>
            <a:r>
              <a:rPr lang="en-US" sz="2000" dirty="0" err="1" smtClean="0"/>
              <a:t>Tackyshack</a:t>
            </a:r>
            <a:r>
              <a:rPr lang="en-US" sz="2000" dirty="0" smtClean="0"/>
              <a:t> explains light painting like this, “The world is your canvas. Anything you can imagine can be painted a million different ways, time and space take on new meaning”.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1712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85800"/>
            <a:ext cx="6164653" cy="13716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Details about the process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6053" r="260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686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While it is tempting to believe that these images are merely experiments with Photoshop, Jackson achieves each one using only his camera, a wide spectrum of light sources, and his own seemingly limitless imagination. The end result is nothing short of astonishing, revealing a dazzling, four-dimensional </a:t>
            </a:r>
            <a:r>
              <a:rPr lang="en-US" sz="2000" dirty="0" err="1" smtClean="0"/>
              <a:t>univers</a:t>
            </a:r>
            <a:r>
              <a:rPr lang="en-US" sz="2000" dirty="0" smtClean="0"/>
              <a:t> that defies rational thought. Those curious about this artist and his fascinating process can read an in-depth interview here. He's also uploaded tons of great photos on Flickr.</a:t>
            </a:r>
          </a:p>
          <a:p>
            <a:r>
              <a:rPr lang="en-US" sz="2000" dirty="0" smtClean="0"/>
              <a:t>http://fineprintnyc.com/blog/the-epic-light-paintings-of-jeremy-jackson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098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49</TotalTime>
  <Words>201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Celestial</vt:lpstr>
      <vt:lpstr>Light Painting Research By:Zhamerah Newton</vt:lpstr>
      <vt:lpstr>My Thoughts</vt:lpstr>
      <vt:lpstr>Tsunami</vt:lpstr>
      <vt:lpstr>Jeremy Jackson</vt:lpstr>
      <vt:lpstr>Details about the process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ZHAMERAH A NEWTON (490)</dc:creator>
  <cp:lastModifiedBy>ZHAMERAH A NEWTON (490)</cp:lastModifiedBy>
  <cp:revision>8</cp:revision>
  <dcterms:created xsi:type="dcterms:W3CDTF">2015-10-26T11:59:09Z</dcterms:created>
  <dcterms:modified xsi:type="dcterms:W3CDTF">2015-10-26T12:48:46Z</dcterms:modified>
</cp:coreProperties>
</file>