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1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161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87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5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54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52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2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4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1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1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0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0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2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6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4D6A-4A92-4C6D-9470-D3E1C4B1317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3A0FB-78DB-4398-AC4E-9D607878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0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 Painting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Carolina </a:t>
            </a:r>
            <a:r>
              <a:rPr lang="en-US" dirty="0" err="1" smtClean="0"/>
              <a:t>Valverde</a:t>
            </a:r>
            <a:endParaRPr lang="en-US" dirty="0" smtClean="0"/>
          </a:p>
          <a:p>
            <a:r>
              <a:rPr lang="en-US" dirty="0" smtClean="0"/>
              <a:t>Block 3B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light painting?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painting is a photographic technique made by moving light sources while taking a long exposure photograph.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78254"/>
            <a:ext cx="5905500" cy="33882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69100" y="6161778"/>
            <a:ext cx="5422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http://www.thisiscolossal.com/wp-content/uploads/2013/10/pixel-2.jpg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2882303"/>
            <a:ext cx="3427476" cy="23361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91300" y="593966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https://upload.wikimedia.org/wikipedia/commons/e/ec/Light_painting.jpg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38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057401"/>
            <a:ext cx="6718300" cy="3781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prevent unwanted blur, light painting requires you to use a tripod with you camera.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Light painting is also done with a slow shutter speed setting. Usually this means a shutter speed of more than 1 second.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797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2196251"/>
            <a:ext cx="2298700" cy="2298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99600" y="2198622"/>
            <a:ext cx="2819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http://az163874.vo.msecnd.net/143c9f515cff4d86ab6f0969faac3792/Images/Products10137-1300x1300-418683.jpg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18300" y="4964008"/>
            <a:ext cx="2423190" cy="1616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1490" y="6003177"/>
            <a:ext cx="330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http://1.bp.blogspot.com/-H1qupFmhYOQ/UDH-Rp9Wt0I/AAAAAAAAB-8/4ixlXSYfC4k/s1600/shutter-speed.jpg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945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63600"/>
            <a:ext cx="5664200" cy="53550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Light </a:t>
            </a:r>
            <a:r>
              <a:rPr lang="en-US" dirty="0"/>
              <a:t>painting typically is done in dark environments. When you photograph in poorly lit places, you are supposed to use a higher </a:t>
            </a:r>
            <a:r>
              <a:rPr lang="en-US" dirty="0" smtClean="0"/>
              <a:t>ISO. However, in light painting, because the exposure is so long, more light is let in, and that may brighten the photograph too much.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prevent this, you will have to use a lower ISO. This may be around an ISO of 300. By using a lower ISO, you can also eliminate background noise and distractions.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636142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Brian Matthew 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781800" cy="242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Brian Hart is a photographer who makes very intricate light paintings that are unlike any I’ve seen. 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2" y="3276600"/>
            <a:ext cx="4409668" cy="2932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7200" y="5778142"/>
            <a:ext cx="2717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https://sites.google.com/site/brianmatthewhart/_/rsrc/1319166233281/recentextrapolations/absurdist%20portrait%20of%20dena%20with%20bike%20light%20drawing.jpg?height=266&amp;width=400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20" y="2009142"/>
            <a:ext cx="2514600" cy="3781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0" y="5855086"/>
            <a:ext cx="332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https://sites.google.com/site/brianmatthewhart/_/rsrc/1319165609697/recentextrapolations/dena%20falling%20with%20umbrella%20light%20drawing.jpg?height=400&amp;width=264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962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330960"/>
            <a:ext cx="10820400" cy="4024125"/>
          </a:xfrm>
        </p:spPr>
        <p:txBody>
          <a:bodyPr/>
          <a:lstStyle/>
          <a:p>
            <a:r>
              <a:rPr lang="en-US" dirty="0" smtClean="0"/>
              <a:t>Brian uses a shutter speed of more than just a few seconds. Some of his photos use an exposure of more than 20 minutes, so he can capture as much detail as he can.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276222"/>
            <a:ext cx="4572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300" y="642563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http://www.mnartists.org/sites/default/files/styles/artist-profile-photo/public/pictures/picture-650-1405550308.jpg?itok=a-h1abKV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99" y="2403474"/>
            <a:ext cx="4826955" cy="3209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56300" y="6148635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https://sites.google.com/site/brianmatthewhart/_/rsrc/1319165405669/recentextrapolations/laying%20on%20the%20couch%20without%20dena%20apt%20light%20drawing.jpg?height=266&amp;width=400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52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80160"/>
            <a:ext cx="34417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My favorites are his mosaics. In these particular pieces he puts multiple photos together to create a larger picture.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1032971"/>
            <a:ext cx="7981552" cy="51104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86076" y="642459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http://lightpaintingphotography.com/wp-content/uploads/2011/11/Brian-Hart-15.jpg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739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136650"/>
            <a:ext cx="2908300" cy="4362450"/>
          </a:xfrm>
        </p:spPr>
      </p:pic>
      <p:sp>
        <p:nvSpPr>
          <p:cNvPr id="5" name="Rectangle 4"/>
          <p:cNvSpPr/>
          <p:nvPr/>
        </p:nvSpPr>
        <p:spPr>
          <a:xfrm>
            <a:off x="0" y="6270536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https://sites.google.com/site/brianmatthewhart/_/rsrc/1336341917303/recentextrapolations/right%20hand%20contact%20sheet%20mockup%202000.jpg?height=400&amp;width=264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2649607"/>
            <a:ext cx="5715000" cy="3181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92900" y="621667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http://cdn.trendhunterstatic.com/thumbs/hand-series-by-brian-matthew-hart.jpeg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5054600" y="860158"/>
            <a:ext cx="4296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piece is made up of 324 individual light paintings photographed by Hart.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2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photos by Brian Hart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1981"/>
            <a:ext cx="1905000" cy="1905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81981"/>
            <a:ext cx="1685925" cy="3038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1881981"/>
            <a:ext cx="3810000" cy="2505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896268"/>
            <a:ext cx="25146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69</TotalTime>
  <Words>308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Light Painting</vt:lpstr>
      <vt:lpstr>What is light painting?</vt:lpstr>
      <vt:lpstr>How is it made?</vt:lpstr>
      <vt:lpstr>PowerPoint Presentation</vt:lpstr>
      <vt:lpstr>Brian Matthew Hart</vt:lpstr>
      <vt:lpstr>PowerPoint Presentation</vt:lpstr>
      <vt:lpstr>PowerPoint Presentation</vt:lpstr>
      <vt:lpstr>PowerPoint Presentation</vt:lpstr>
      <vt:lpstr>More photos by Brian Hart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Painting</dc:title>
  <dc:creator>ANA C VALVERDE (852)</dc:creator>
  <cp:lastModifiedBy>ANA C VALVERDE (852)</cp:lastModifiedBy>
  <cp:revision>8</cp:revision>
  <dcterms:created xsi:type="dcterms:W3CDTF">2015-10-23T15:21:09Z</dcterms:created>
  <dcterms:modified xsi:type="dcterms:W3CDTF">2015-10-23T16:30:23Z</dcterms:modified>
</cp:coreProperties>
</file>