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3ABBC51-235E-4F4A-B85E-4023AEAED88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2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4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ABBC51-235E-4F4A-B85E-4023AEAED88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8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ABBC51-235E-4F4A-B85E-4023AEAED88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3681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ABBC51-235E-4F4A-B85E-4023AEAED88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7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3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72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90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ABBC51-235E-4F4A-B85E-4023AEAED88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1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8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ABBC51-235E-4F4A-B85E-4023AEAED88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2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7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5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7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5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BC51-235E-4F4A-B85E-4023AEAED88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7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114" y="1524005"/>
            <a:ext cx="9448800" cy="1825096"/>
          </a:xfrm>
        </p:spPr>
        <p:txBody>
          <a:bodyPr/>
          <a:lstStyle/>
          <a:p>
            <a:r>
              <a:rPr lang="en-US" dirty="0" smtClean="0"/>
              <a:t>Light Painting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Ashley Stewart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28" y="618601"/>
            <a:ext cx="4795572" cy="3193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021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7135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Darren Pearson's Photography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27192"/>
            <a:ext cx="5334000" cy="355777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27192"/>
            <a:ext cx="5334000" cy="3557778"/>
          </a:xfrm>
        </p:spPr>
      </p:pic>
    </p:spTree>
    <p:extLst>
      <p:ext uri="{BB962C8B-B14F-4D97-AF65-F5344CB8AC3E}">
        <p14:creationId xmlns:p14="http://schemas.microsoft.com/office/powerpoint/2010/main" val="18759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901532"/>
            <a:ext cx="8610600" cy="1293028"/>
          </a:xfrm>
        </p:spPr>
        <p:txBody>
          <a:bodyPr/>
          <a:lstStyle/>
          <a:p>
            <a:pPr algn="ctr"/>
            <a:r>
              <a:rPr lang="en-US" dirty="0" smtClean="0"/>
              <a:t>Details about the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Eras Medium ITC" panose="020B0602030504020804" pitchFamily="34" charset="0"/>
              </a:rPr>
              <a:t>He started doing his light painting in 2008 and hasn’t gotten tired of doing them. His influence was Pablo's Picasso’s light drawing </a:t>
            </a:r>
            <a:r>
              <a:rPr lang="en-US" i="1" dirty="0" smtClean="0">
                <a:latin typeface="Eras Medium ITC" panose="020B0602030504020804" pitchFamily="34" charset="0"/>
              </a:rPr>
              <a:t>“ Picasso Draws a </a:t>
            </a:r>
            <a:r>
              <a:rPr lang="en-US" i="1" dirty="0" err="1" smtClean="0">
                <a:latin typeface="Eras Medium ITC" panose="020B0602030504020804" pitchFamily="34" charset="0"/>
              </a:rPr>
              <a:t>Centar</a:t>
            </a:r>
            <a:r>
              <a:rPr lang="en-US" i="1" dirty="0" smtClean="0">
                <a:latin typeface="Eras Medium ITC" panose="020B0602030504020804" pitchFamily="34" charset="0"/>
              </a:rPr>
              <a:t>”. </a:t>
            </a:r>
            <a:r>
              <a:rPr lang="en-US" dirty="0" smtClean="0">
                <a:latin typeface="Eras Medium ITC" panose="020B0602030504020804" pitchFamily="34" charset="0"/>
              </a:rPr>
              <a:t>To create his light sculptures, Darren uses long-exposure photography, by slowing down the shutter speed so its able to take in light.</a:t>
            </a:r>
            <a:endParaRPr lang="en-US" dirty="0">
              <a:latin typeface="Eras Medium ITC" panose="020B0602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37" y="4414837"/>
            <a:ext cx="2290763" cy="2290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316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764373"/>
            <a:ext cx="8610600" cy="1293028"/>
          </a:xfrm>
        </p:spPr>
        <p:txBody>
          <a:bodyPr/>
          <a:lstStyle/>
          <a:p>
            <a:r>
              <a:rPr lang="en-US" dirty="0" smtClean="0"/>
              <a:t>Details about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Eras Medium ITC" panose="020B0602030504020804" pitchFamily="34" charset="0"/>
              </a:rPr>
              <a:t>Darren Pearson developed his light painting techniques on spinning a glass prism in front of a camera while shining a light into the lens</a:t>
            </a:r>
            <a:r>
              <a:rPr lang="en-US" dirty="0" smtClean="0">
                <a:latin typeface="Eras Medium ITC" panose="020B0602030504020804" pitchFamily="34" charset="0"/>
              </a:rPr>
              <a:t>. He blends two pictures together to create a series of pictures whether for water pictures or any other of his other light sculptures.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Eras Medium ITC" panose="020B0602030504020804" pitchFamily="34" charset="0"/>
              </a:rPr>
              <a:t>He usually waits until about dusk time about he sets his camera onto a tripod. After that, he sets the cameras long exposure to 2-7 minutes, to set up and when the shutter is released he jumps in front of the camera and paints.</a:t>
            </a:r>
            <a:endParaRPr lang="en-US" dirty="0">
              <a:latin typeface="Eras Medium ITC" panose="020B06020305040208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5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901532"/>
            <a:ext cx="8610600" cy="1293028"/>
          </a:xfrm>
        </p:spPr>
        <p:txBody>
          <a:bodyPr/>
          <a:lstStyle/>
          <a:p>
            <a:r>
              <a:rPr lang="en-US" dirty="0" smtClean="0"/>
              <a:t>Thoughts on Darren's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Darren's artwork is very ingenious and original. I love the way he describes it “our images outlive us”. He is very creative with his artwork as he takes these animals and brings them to life. I admire his artwork because he takes these captivating pictures and they blur the lines between fantasy and reality.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4281537"/>
            <a:ext cx="3868472" cy="25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4293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63</TotalTime>
  <Words>231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Eras Medium ITC</vt:lpstr>
      <vt:lpstr>Times New Roman</vt:lpstr>
      <vt:lpstr>Vapor Trail</vt:lpstr>
      <vt:lpstr>Light Painting</vt:lpstr>
      <vt:lpstr>Darren Pearson's Photography </vt:lpstr>
      <vt:lpstr>Details about the photography</vt:lpstr>
      <vt:lpstr>Details about the process</vt:lpstr>
      <vt:lpstr>Thoughts on Darren's work</vt:lpstr>
    </vt:vector>
  </TitlesOfParts>
  <Company>Virginia Beach City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Painting</dc:title>
  <dc:creator>ASHLEY A STEWART (928)</dc:creator>
  <cp:lastModifiedBy>ASHLEY A STEWART (928)</cp:lastModifiedBy>
  <cp:revision>7</cp:revision>
  <dcterms:created xsi:type="dcterms:W3CDTF">2015-10-23T15:28:41Z</dcterms:created>
  <dcterms:modified xsi:type="dcterms:W3CDTF">2015-10-23T16:32:34Z</dcterms:modified>
</cp:coreProperties>
</file>