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3" r:id="rId6"/>
    <p:sldId id="260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C8CB-B984-4DB9-AD63-682653310918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FE0E-C7D5-477A-A288-C4B401212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36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C8CB-B984-4DB9-AD63-682653310918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FE0E-C7D5-477A-A288-C4B401212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9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C8CB-B984-4DB9-AD63-682653310918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FE0E-C7D5-477A-A288-C4B401212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75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C8CB-B984-4DB9-AD63-682653310918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FE0E-C7D5-477A-A288-C4B401212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3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C8CB-B984-4DB9-AD63-682653310918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FE0E-C7D5-477A-A288-C4B401212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5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C8CB-B984-4DB9-AD63-682653310918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FE0E-C7D5-477A-A288-C4B401212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56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C8CB-B984-4DB9-AD63-682653310918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FE0E-C7D5-477A-A288-C4B401212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0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C8CB-B984-4DB9-AD63-682653310918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FE0E-C7D5-477A-A288-C4B401212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45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C8CB-B984-4DB9-AD63-682653310918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FE0E-C7D5-477A-A288-C4B401212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94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C8CB-B984-4DB9-AD63-682653310918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FE0E-C7D5-477A-A288-C4B401212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C8CB-B984-4DB9-AD63-682653310918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FE0E-C7D5-477A-A288-C4B401212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9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CC8CB-B984-4DB9-AD63-682653310918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AFE0E-C7D5-477A-A288-C4B401212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6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88" y="457200"/>
            <a:ext cx="3932237" cy="1600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Jeremy Jackson</a:t>
            </a:r>
            <a:endParaRPr lang="en-US" dirty="0"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" r="7785"/>
          <a:stretch>
            <a:fillRect/>
          </a:stretch>
        </p:blipFill>
        <p:spPr>
          <a:xfrm>
            <a:off x="4597400" y="657225"/>
            <a:ext cx="6757988" cy="5336169"/>
          </a:xfrm>
        </p:spPr>
      </p:pic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By: Imani </a:t>
            </a:r>
            <a:r>
              <a:rPr lang="en-US" dirty="0" err="1" smtClean="0">
                <a:solidFill>
                  <a:srgbClr val="92D05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Waheed</a:t>
            </a:r>
            <a:endParaRPr lang="en-US" dirty="0">
              <a:solidFill>
                <a:srgbClr val="92D05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5089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2300" y="339725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Bodoni MT Poster Compressed" panose="02070706080601050204" pitchFamily="18" charset="0"/>
              </a:rPr>
              <a:t>About Jeremy Jackson-</a:t>
            </a:r>
            <a:endParaRPr lang="en-US" dirty="0">
              <a:solidFill>
                <a:srgbClr val="7030A0"/>
              </a:solidFill>
              <a:latin typeface="Bodoni MT Poster Compressed" panose="020707060806010502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Jeremy Jackson AKA Tacky</a:t>
            </a:r>
          </a:p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Lives in Blue Ridge Mountains of Virginia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Light Painting Fanatic; Began in 2008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He is known for his “ Fire and Light Masks “ photographs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77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900" y="0"/>
            <a:ext cx="4076796" cy="6858000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6680200" y="2959100"/>
            <a:ext cx="4518025" cy="4141788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Fire and Light Mask #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152- Best one because he was so creative in how he used his materials.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8543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Fire and Light Mask #101- This picture is a great way to portray quality and not quantity. 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20" b="105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695301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88" y="-2463800"/>
            <a:ext cx="3932237" cy="1600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49462"/>
            <a:ext cx="3932237" cy="3811588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Fire and Light Mask #21- I like that Jeremy made a photo where there can be many different perceptions of what the photo can mean.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20" b="105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6456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How Does He Do It?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1988"/>
            <a:ext cx="3948113" cy="3948112"/>
          </a:xfrm>
        </p:spPr>
      </p:pic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7010400" y="1825625"/>
            <a:ext cx="5181600" cy="4351338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In this photo, Jeremy waved 5 meter tall LEDs behind his family and friends. 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03399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92D050"/>
                </a:solidFill>
              </a:rPr>
              <a:t>Citations-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rgbClr val="00B0F0"/>
                </a:solidFill>
              </a:rPr>
              <a:t>Light Painting Photography</a:t>
            </a:r>
            <a:r>
              <a:rPr lang="en-US" dirty="0">
                <a:solidFill>
                  <a:srgbClr val="00B0F0"/>
                </a:solidFill>
              </a:rPr>
              <a:t>. </a:t>
            </a:r>
            <a:r>
              <a:rPr lang="en-US" dirty="0" err="1">
                <a:solidFill>
                  <a:srgbClr val="00B0F0"/>
                </a:solidFill>
              </a:rPr>
              <a:t>N.p</a:t>
            </a:r>
            <a:r>
              <a:rPr lang="en-US" dirty="0">
                <a:solidFill>
                  <a:srgbClr val="00B0F0"/>
                </a:solidFill>
              </a:rPr>
              <a:t>., </a:t>
            </a:r>
            <a:r>
              <a:rPr lang="en-US" dirty="0" err="1">
                <a:solidFill>
                  <a:srgbClr val="00B0F0"/>
                </a:solidFill>
              </a:rPr>
              <a:t>n.d.</a:t>
            </a:r>
            <a:r>
              <a:rPr lang="en-US" dirty="0">
                <a:solidFill>
                  <a:srgbClr val="00B0F0"/>
                </a:solidFill>
              </a:rPr>
              <a:t> Web.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"</a:t>
            </a:r>
            <a:r>
              <a:rPr lang="en-US" dirty="0" err="1">
                <a:solidFill>
                  <a:schemeClr val="accent2"/>
                </a:solidFill>
              </a:rPr>
              <a:t>Tackyshack</a:t>
            </a:r>
            <a:r>
              <a:rPr lang="en-US" dirty="0">
                <a:solidFill>
                  <a:schemeClr val="accent2"/>
                </a:solidFill>
              </a:rPr>
              <a:t> Light Painting." </a:t>
            </a:r>
            <a:r>
              <a:rPr lang="en-US" i="1" dirty="0" err="1">
                <a:solidFill>
                  <a:schemeClr val="accent2"/>
                </a:solidFill>
              </a:rPr>
              <a:t>Tackyshack</a:t>
            </a:r>
            <a:r>
              <a:rPr lang="en-US" i="1" dirty="0">
                <a:solidFill>
                  <a:schemeClr val="accent2"/>
                </a:solidFill>
              </a:rPr>
              <a:t> Light Painting</a:t>
            </a:r>
            <a:r>
              <a:rPr lang="en-US" dirty="0">
                <a:solidFill>
                  <a:schemeClr val="accent2"/>
                </a:solidFill>
              </a:rPr>
              <a:t>. </a:t>
            </a:r>
            <a:r>
              <a:rPr lang="en-US" dirty="0" err="1">
                <a:solidFill>
                  <a:schemeClr val="accent2"/>
                </a:solidFill>
              </a:rPr>
              <a:t>N.p</a:t>
            </a:r>
            <a:r>
              <a:rPr lang="en-US" dirty="0">
                <a:solidFill>
                  <a:schemeClr val="accent2"/>
                </a:solidFill>
              </a:rPr>
              <a:t>., </a:t>
            </a:r>
            <a:r>
              <a:rPr lang="en-US" dirty="0" err="1">
                <a:solidFill>
                  <a:schemeClr val="accent2"/>
                </a:solidFill>
              </a:rPr>
              <a:t>n.d.</a:t>
            </a:r>
            <a:r>
              <a:rPr lang="en-US" dirty="0">
                <a:solidFill>
                  <a:schemeClr val="accent2"/>
                </a:solidFill>
              </a:rPr>
              <a:t> Web. 02 Nov. 2015. 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"10 Amazing Light Painting Photographers You Should Start Following Right Now." </a:t>
            </a:r>
            <a:r>
              <a:rPr lang="en-US" i="1" dirty="0" err="1">
                <a:solidFill>
                  <a:srgbClr val="C00000"/>
                </a:solidFill>
              </a:rPr>
              <a:t>PetaPixel</a:t>
            </a:r>
            <a:r>
              <a:rPr lang="en-US" i="1" dirty="0">
                <a:solidFill>
                  <a:srgbClr val="C00000"/>
                </a:solidFill>
              </a:rPr>
              <a:t> RSS</a:t>
            </a:r>
            <a:r>
              <a:rPr lang="en-US" dirty="0">
                <a:solidFill>
                  <a:srgbClr val="C00000"/>
                </a:solidFill>
              </a:rPr>
              <a:t>. </a:t>
            </a:r>
            <a:r>
              <a:rPr lang="en-US" dirty="0" err="1">
                <a:solidFill>
                  <a:srgbClr val="C00000"/>
                </a:solidFill>
              </a:rPr>
              <a:t>N.p</a:t>
            </a:r>
            <a:r>
              <a:rPr lang="en-US" dirty="0">
                <a:solidFill>
                  <a:srgbClr val="C00000"/>
                </a:solidFill>
              </a:rPr>
              <a:t>., 27 Aug. 2013. Web. 02 Nov. 2015. </a:t>
            </a:r>
          </a:p>
        </p:txBody>
      </p:sp>
    </p:spTree>
    <p:extLst>
      <p:ext uri="{BB962C8B-B14F-4D97-AF65-F5344CB8AC3E}">
        <p14:creationId xmlns:p14="http://schemas.microsoft.com/office/powerpoint/2010/main" val="31940723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187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Batang</vt:lpstr>
      <vt:lpstr>Arial</vt:lpstr>
      <vt:lpstr>Bodoni MT Poster Compressed</vt:lpstr>
      <vt:lpstr>Calibri</vt:lpstr>
      <vt:lpstr>Calibri Light</vt:lpstr>
      <vt:lpstr>Office Theme</vt:lpstr>
      <vt:lpstr>Jeremy Jackson</vt:lpstr>
      <vt:lpstr>About Jeremy Jackson-</vt:lpstr>
      <vt:lpstr>PowerPoint Presentation</vt:lpstr>
      <vt:lpstr>PowerPoint Presentation</vt:lpstr>
      <vt:lpstr>PowerPoint Presentation</vt:lpstr>
      <vt:lpstr>How Does He Do It?</vt:lpstr>
      <vt:lpstr> Citations-</vt:lpstr>
    </vt:vector>
  </TitlesOfParts>
  <Company>Virginia Beach City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Jeremy Jackson</dc:title>
  <dc:creator>IMANI N WAHEED (567)</dc:creator>
  <cp:lastModifiedBy>IMANI N WAHEED (567)</cp:lastModifiedBy>
  <cp:revision>8</cp:revision>
  <dcterms:created xsi:type="dcterms:W3CDTF">2015-10-23T15:47:50Z</dcterms:created>
  <dcterms:modified xsi:type="dcterms:W3CDTF">2015-11-02T20:01:47Z</dcterms:modified>
</cp:coreProperties>
</file>