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9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2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795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83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9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72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76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9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9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0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8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CB27-C61F-47C0-9F27-2F9465D6BD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C942E-BD9E-415A-9795-576A9D69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68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jannepaint.wix.com/jannepaint-2#!landscapes/ck0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400" y="1447805"/>
            <a:ext cx="9448800" cy="1825096"/>
          </a:xfrm>
        </p:spPr>
        <p:txBody>
          <a:bodyPr/>
          <a:lstStyle/>
          <a:p>
            <a:r>
              <a:rPr lang="en-US" b="1" dirty="0" err="1" smtClean="0"/>
              <a:t>Janne</a:t>
            </a:r>
            <a:r>
              <a:rPr lang="en-US" b="1" dirty="0" smtClean="0"/>
              <a:t> </a:t>
            </a:r>
            <a:r>
              <a:rPr lang="en-US" b="1" dirty="0" err="1" smtClean="0"/>
              <a:t>Parviainen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Donisha</a:t>
            </a:r>
            <a:r>
              <a:rPr lang="en-US" dirty="0" smtClean="0"/>
              <a:t> Riddick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6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1252561"/>
            <a:ext cx="8610600" cy="1293028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janne</a:t>
            </a:r>
            <a:r>
              <a:rPr lang="en-US" dirty="0" smtClean="0"/>
              <a:t>  </a:t>
            </a:r>
            <a:r>
              <a:rPr lang="en-US" dirty="0" err="1" smtClean="0"/>
              <a:t>parviainen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322320"/>
            <a:ext cx="8051800" cy="4024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Been snapping photographs for over 15 years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His discover of the medium was a accident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he was out one night capturing a long exposure photograph and he accidently bumped his camera and from then on he has been making light paintings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He produces ghost and skeleton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his favorite thing about light painting is urban exploration , and the constant source of inspiration that it provides him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322320"/>
            <a:ext cx="2514600" cy="3421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45" y="370673"/>
            <a:ext cx="2697055" cy="27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5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technique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4087529"/>
            <a:ext cx="4140200" cy="27704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7260"/>
            <a:ext cx="10820400" cy="4024125"/>
          </a:xfrm>
        </p:spPr>
        <p:txBody>
          <a:bodyPr/>
          <a:lstStyle/>
          <a:p>
            <a:r>
              <a:rPr lang="en-US" dirty="0" smtClean="0"/>
              <a:t>His </a:t>
            </a:r>
            <a:r>
              <a:rPr lang="en-US" dirty="0"/>
              <a:t>exposure times used in light painting vary from a few seconds to hours, depending on the desired effect. The actual light painting can be done with colored strobes, flash lights, light toys or tools especially engineered for light </a:t>
            </a:r>
            <a:r>
              <a:rPr lang="en-US" dirty="0" smtClean="0"/>
              <a:t>painting</a:t>
            </a:r>
          </a:p>
          <a:p>
            <a:r>
              <a:rPr lang="en-US" dirty="0" smtClean="0"/>
              <a:t>He loves to </a:t>
            </a:r>
            <a:r>
              <a:rPr lang="en-US" dirty="0"/>
              <a:t>use humane characters </a:t>
            </a:r>
            <a:r>
              <a:rPr lang="en-US" dirty="0" smtClean="0"/>
              <a:t>in his photos.</a:t>
            </a:r>
          </a:p>
          <a:p>
            <a:pPr marL="0" indent="0">
              <a:buNone/>
            </a:pPr>
            <a:r>
              <a:rPr lang="en-US" dirty="0" smtClean="0"/>
              <a:t>“ </a:t>
            </a:r>
            <a:r>
              <a:rPr lang="en-US" dirty="0"/>
              <a:t>These light figures have been in my light painting photos since the day I started and have evolved from ghostly light creatures to skeletons made of light and mystical characters dripping with light. </a:t>
            </a:r>
            <a:r>
              <a:rPr lang="en-US" dirty="0" smtClean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900" y="789773"/>
            <a:ext cx="8610600" cy="1293028"/>
          </a:xfrm>
        </p:spPr>
        <p:txBody>
          <a:bodyPr/>
          <a:lstStyle/>
          <a:p>
            <a:r>
              <a:rPr lang="en-US" dirty="0" smtClean="0"/>
              <a:t>Sit back and observe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49988" y="2794888"/>
            <a:ext cx="5180012" cy="2106424"/>
          </a:xfrm>
        </p:spPr>
        <p:txBody>
          <a:bodyPr/>
          <a:lstStyle/>
          <a:p>
            <a:r>
              <a:rPr lang="en-US" dirty="0">
                <a:hlinkClick r:id="rId2"/>
              </a:rPr>
              <a:t>http://jannepaint.wix.com/jannepaint-2#!</a:t>
            </a:r>
            <a:r>
              <a:rPr lang="en-US" dirty="0" smtClean="0">
                <a:hlinkClick r:id="rId2"/>
              </a:rPr>
              <a:t>landscapes/ck0q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68" y="2439288"/>
            <a:ext cx="4660831" cy="31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3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3567"/>
            <a:ext cx="4991100" cy="33349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32" y="3504097"/>
            <a:ext cx="4827168" cy="335390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23" y="3523038"/>
            <a:ext cx="3387309" cy="3334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0900" y="1159078"/>
            <a:ext cx="894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He includes ghost and skeletons in all his pictures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075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thoughts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think his theme in his light painting pictures and very unique and different , he uses skeletons and ghost to express his feeling towards them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5927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56</TotalTime>
  <Words>217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</vt:lpstr>
      <vt:lpstr>Vapor Trail</vt:lpstr>
      <vt:lpstr>Janne Parviainen</vt:lpstr>
      <vt:lpstr>About janne  parviainen</vt:lpstr>
      <vt:lpstr>His technique </vt:lpstr>
      <vt:lpstr>Sit back and observe</vt:lpstr>
      <vt:lpstr>PowerPoint Presentation</vt:lpstr>
      <vt:lpstr>My thoughts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Janne Parviainen</dc:title>
  <dc:creator>DONISHA C RIDDICK (985)</dc:creator>
  <cp:lastModifiedBy>DONISHA C RIDDICK (985)</cp:lastModifiedBy>
  <cp:revision>6</cp:revision>
  <dcterms:created xsi:type="dcterms:W3CDTF">2015-10-26T13:19:55Z</dcterms:created>
  <dcterms:modified xsi:type="dcterms:W3CDTF">2015-10-26T14:16:20Z</dcterms:modified>
</cp:coreProperties>
</file>