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9F7F-8F62-419F-B302-421A96018F9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4B70-0082-4364-B4ED-84D58BA5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787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9F7F-8F62-419F-B302-421A96018F9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4B70-0082-4364-B4ED-84D58BA5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38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9F7F-8F62-419F-B302-421A96018F9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4B70-0082-4364-B4ED-84D58BA5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72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9F7F-8F62-419F-B302-421A96018F9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4B70-0082-4364-B4ED-84D58BA56B8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5018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9F7F-8F62-419F-B302-421A96018F9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4B70-0082-4364-B4ED-84D58BA5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56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9F7F-8F62-419F-B302-421A96018F9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4B70-0082-4364-B4ED-84D58BA5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89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9F7F-8F62-419F-B302-421A96018F9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4B70-0082-4364-B4ED-84D58BA5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30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9F7F-8F62-419F-B302-421A96018F9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4B70-0082-4364-B4ED-84D58BA5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36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9F7F-8F62-419F-B302-421A96018F9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4B70-0082-4364-B4ED-84D58BA5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6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9F7F-8F62-419F-B302-421A96018F9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4B70-0082-4364-B4ED-84D58BA5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1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9F7F-8F62-419F-B302-421A96018F9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4B70-0082-4364-B4ED-84D58BA5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0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9F7F-8F62-419F-B302-421A96018F9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4B70-0082-4364-B4ED-84D58BA5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6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9F7F-8F62-419F-B302-421A96018F9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4B70-0082-4364-B4ED-84D58BA5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02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9F7F-8F62-419F-B302-421A96018F9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4B70-0082-4364-B4ED-84D58BA5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9F7F-8F62-419F-B302-421A96018F9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4B70-0082-4364-B4ED-84D58BA5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918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9F7F-8F62-419F-B302-421A96018F9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4B70-0082-4364-B4ED-84D58BA5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47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9F7F-8F62-419F-B302-421A96018F9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4B70-0082-4364-B4ED-84D58BA5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0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89F7F-8F62-419F-B302-421A96018F94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B4B70-0082-4364-B4ED-84D58BA56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42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dobe Caslon Pro Bold" panose="0205070206050A020403" pitchFamily="18" charset="0"/>
              </a:rPr>
              <a:t>Jack W. </a:t>
            </a:r>
            <a:r>
              <a:rPr lang="en-US" dirty="0" err="1" smtClean="0">
                <a:latin typeface="Adobe Caslon Pro Bold" panose="0205070206050A020403" pitchFamily="18" charset="0"/>
              </a:rPr>
              <a:t>Dykinga</a:t>
            </a:r>
            <a:endParaRPr lang="en-US" dirty="0">
              <a:latin typeface="Adobe Caslon Pro Bold" panose="0205070206050A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Aiyana Rudolph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1392" y="2941504"/>
            <a:ext cx="2010608" cy="3916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416"/>
            <a:ext cx="2640169" cy="364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2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 Name: Jack William </a:t>
            </a:r>
            <a:r>
              <a:rPr lang="en-US" dirty="0" err="1" smtClean="0"/>
              <a:t>Dykinga</a:t>
            </a:r>
            <a:endParaRPr lang="en-US" dirty="0"/>
          </a:p>
          <a:p>
            <a:r>
              <a:rPr lang="en-US" dirty="0" smtClean="0"/>
              <a:t>Born on January 2, 1943 in Chicago, Illinois</a:t>
            </a:r>
          </a:p>
          <a:p>
            <a:r>
              <a:rPr lang="en-US" dirty="0" smtClean="0"/>
              <a:t>Currently lives in Tucson, Arizona with his wife</a:t>
            </a:r>
          </a:p>
          <a:p>
            <a:r>
              <a:rPr lang="en-US" dirty="0" smtClean="0"/>
              <a:t>Specializes in Landscape photography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930" y="3609704"/>
            <a:ext cx="4899070" cy="32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0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39" y="2096063"/>
            <a:ext cx="11294772" cy="442064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1970: Worked with the Chicago sun times and won the annual Pulitzer prize for feature photography</a:t>
            </a:r>
          </a:p>
          <a:p>
            <a:r>
              <a:rPr lang="en-US" dirty="0" smtClean="0"/>
              <a:t>1987: Frog Mountain Blues</a:t>
            </a:r>
          </a:p>
          <a:p>
            <a:r>
              <a:rPr lang="en-US" dirty="0" smtClean="0"/>
              <a:t>1992: The Sonoran Desert</a:t>
            </a:r>
          </a:p>
          <a:p>
            <a:r>
              <a:rPr lang="en-US" dirty="0" smtClean="0"/>
              <a:t>1993: The Secret Forest</a:t>
            </a:r>
          </a:p>
          <a:p>
            <a:r>
              <a:rPr lang="en-US" dirty="0" smtClean="0"/>
              <a:t>1996: Stone Canyons of the Colorado Plateau</a:t>
            </a:r>
          </a:p>
          <a:p>
            <a:r>
              <a:rPr lang="en-US" dirty="0" smtClean="0"/>
              <a:t>1998: The Sierra Pinacate</a:t>
            </a:r>
          </a:p>
          <a:p>
            <a:r>
              <a:rPr lang="en-US" dirty="0" smtClean="0"/>
              <a:t>1999: Desert</a:t>
            </a:r>
          </a:p>
          <a:p>
            <a:r>
              <a:rPr lang="en-US" dirty="0" smtClean="0"/>
              <a:t>2001: Large Format Nature Photography</a:t>
            </a:r>
          </a:p>
          <a:p>
            <a:r>
              <a:rPr lang="en-US" dirty="0" smtClean="0"/>
              <a:t>2004: Jack </a:t>
            </a:r>
            <a:r>
              <a:rPr lang="en-US" dirty="0" err="1" smtClean="0"/>
              <a:t>Dykinga’s</a:t>
            </a:r>
            <a:r>
              <a:rPr lang="en-US" dirty="0" smtClean="0"/>
              <a:t> Arizona</a:t>
            </a:r>
          </a:p>
          <a:p>
            <a:r>
              <a:rPr lang="en-US" dirty="0" smtClean="0"/>
              <a:t>2008: Jack </a:t>
            </a:r>
            <a:r>
              <a:rPr lang="en-US" dirty="0" err="1" smtClean="0"/>
              <a:t>Dykinga’s</a:t>
            </a:r>
            <a:r>
              <a:rPr lang="en-US" dirty="0" smtClean="0"/>
              <a:t> Grand Canyon</a:t>
            </a:r>
          </a:p>
          <a:p>
            <a:r>
              <a:rPr lang="en-US" dirty="0" smtClean="0"/>
              <a:t>2013: Capture the magic, train the eye, improve your photographic composition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620" y="2583835"/>
            <a:ext cx="4436755" cy="332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3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9260"/>
            <a:ext cx="3745627" cy="2469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103" y="54314"/>
            <a:ext cx="3541896" cy="26530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75460" y="54315"/>
            <a:ext cx="3447556" cy="2653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4118" y="2670036"/>
            <a:ext cx="2776880" cy="41729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0998" y="4116753"/>
            <a:ext cx="3511002" cy="27261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9833" y="3719691"/>
            <a:ext cx="5933951" cy="313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8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32</TotalTime>
  <Words>118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Adobe Caslon Pro Bold</vt:lpstr>
      <vt:lpstr>Arial</vt:lpstr>
      <vt:lpstr>Bookman Old Style</vt:lpstr>
      <vt:lpstr>Rockwell</vt:lpstr>
      <vt:lpstr>Damask</vt:lpstr>
      <vt:lpstr>Jack W. Dykinga</vt:lpstr>
      <vt:lpstr>Background</vt:lpstr>
      <vt:lpstr>Timeline</vt:lpstr>
      <vt:lpstr>PowerPoint Presentation</vt:lpstr>
    </vt:vector>
  </TitlesOfParts>
  <Company>Virginia Beach City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Jack W. Dykinga</dc:title>
  <dc:creator>AIYANA M RUDOLPH (116)</dc:creator>
  <cp:lastModifiedBy>AIYANA M RUDOLPH (116)</cp:lastModifiedBy>
  <cp:revision>6</cp:revision>
  <dcterms:created xsi:type="dcterms:W3CDTF">2016-05-09T13:37:40Z</dcterms:created>
  <dcterms:modified xsi:type="dcterms:W3CDTF">2016-05-17T14:17:09Z</dcterms:modified>
</cp:coreProperties>
</file>