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0" r:id="rId3"/>
    <p:sldId id="257" r:id="rId4"/>
    <p:sldId id="258" r:id="rId5"/>
    <p:sldId id="265" r:id="rId6"/>
    <p:sldId id="261" r:id="rId7"/>
    <p:sldId id="259" r:id="rId8"/>
    <p:sldId id="263" r:id="rId9"/>
    <p:sldId id="266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5C3-C996-4075-8ADA-20BF6F934136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CF55F-8FD4-4816-BFA5-9E5395AC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7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5C3-C996-4075-8ADA-20BF6F934136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CF55F-8FD4-4816-BFA5-9E5395AC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0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5C3-C996-4075-8ADA-20BF6F934136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CF55F-8FD4-4816-BFA5-9E5395AC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0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5C3-C996-4075-8ADA-20BF6F934136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CF55F-8FD4-4816-BFA5-9E5395AC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3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5C3-C996-4075-8ADA-20BF6F934136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CF55F-8FD4-4816-BFA5-9E5395AC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4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5C3-C996-4075-8ADA-20BF6F934136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CF55F-8FD4-4816-BFA5-9E5395AC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8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5C3-C996-4075-8ADA-20BF6F934136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CF55F-8FD4-4816-BFA5-9E5395AC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2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5C3-C996-4075-8ADA-20BF6F934136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CF55F-8FD4-4816-BFA5-9E5395AC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9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5C3-C996-4075-8ADA-20BF6F934136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CF55F-8FD4-4816-BFA5-9E5395AC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5C3-C996-4075-8ADA-20BF6F934136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CF55F-8FD4-4816-BFA5-9E5395AC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6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5C3-C996-4075-8ADA-20BF6F934136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CF55F-8FD4-4816-BFA5-9E5395AC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6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D65C3-C996-4075-8ADA-20BF6F934136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CF55F-8FD4-4816-BFA5-9E5395ACE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3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70100" y="4144963"/>
            <a:ext cx="9448800" cy="182509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Hannu Huhtamo</a:t>
            </a:r>
            <a:endParaRPr lang="en-US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955800" y="6068817"/>
            <a:ext cx="9448800" cy="68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Digital Photography PowerPoint Presentation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By:  Alex </a:t>
            </a:r>
            <a:r>
              <a:rPr lang="en-US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Gregoriou</a:t>
            </a:r>
            <a:endParaRPr lang="en-US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00" y="3429000"/>
            <a:ext cx="2887663" cy="2887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469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0"/>
            <a:ext cx="4581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About the Photographer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as been light painting since 2008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His first light painting was in the 1990’s when he was in a death metal band.  He wanted to draw a pentagram with a lighter so he opened the shutter of his camera and found something that inspired him.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Huhtamo is a solo artist, but sometimes he collaborate with another LP artist, </a:t>
            </a:r>
            <a:r>
              <a:rPr lang="en-US" dirty="0" err="1" smtClean="0">
                <a:solidFill>
                  <a:schemeClr val="bg1"/>
                </a:solidFill>
              </a:rPr>
              <a:t>Janne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Parviainen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a.k.a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Jannepaint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299" y="507947"/>
            <a:ext cx="1840121" cy="1827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522" y="4038600"/>
            <a:ext cx="4387278" cy="2576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4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Details about the Photography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Hannu’s work focuses on organic forms, more specifically he draws amazingly beautiful flowers.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Hannu hates the dreaded word Photoshop and is a firm believer that all light painting images should be SOOC, (straight out of camera).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99" y="3649553"/>
            <a:ext cx="4535883" cy="3034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82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Details about the 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30579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“Darkness </a:t>
            </a:r>
            <a:r>
              <a:rPr lang="en-US" dirty="0">
                <a:solidFill>
                  <a:schemeClr val="bg1"/>
                </a:solidFill>
              </a:rPr>
              <a:t>is the canvas and light is my </a:t>
            </a:r>
            <a:r>
              <a:rPr lang="en-US" dirty="0" smtClean="0">
                <a:solidFill>
                  <a:schemeClr val="bg1"/>
                </a:solidFill>
              </a:rPr>
              <a:t>brush.”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>
                <a:solidFill>
                  <a:schemeClr val="bg1"/>
                </a:solidFill>
              </a:rPr>
              <a:t>Like many others, I get my best kicks from the nature. By contrast I also use a lot of urban landscapes and places in my work. For example ugly ruins of a house look much more beautiful and interesting after some light treatment. I keep my pictures as natural as it’s possible. No post editing, manipulation or digital effects (Photoshop etc.) are used. I think that’s where the magic is, at least for me</a:t>
            </a:r>
            <a:r>
              <a:rPr lang="en-US" dirty="0" smtClean="0">
                <a:solidFill>
                  <a:schemeClr val="bg1"/>
                </a:solidFill>
              </a:rPr>
              <a:t>.”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~Huhtamo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His photographs are based on long exposure times that could vary from a few seconds to hours.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99" y="1825625"/>
            <a:ext cx="2546613" cy="3950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185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900" cy="685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6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Thoughts on the 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Huhtamo’s</a:t>
            </a:r>
            <a:r>
              <a:rPr lang="en-US" dirty="0" smtClean="0">
                <a:solidFill>
                  <a:schemeClr val="bg1"/>
                </a:solidFill>
              </a:rPr>
              <a:t> work so beautiful and whimsical.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 love the way he makes flowers out of light.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It’s a cool concept how he makes art out of old abandon houses and then calls it giving them a little “light treatment”.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 do wonder though how fast does he have the work in order to get the form of the flowers.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does he make it so that light covers the floor in some of his pictures?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23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2435225"/>
            <a:ext cx="69469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Mores Photos of Hannu </a:t>
            </a:r>
            <a:r>
              <a:rPr lang="en-US" dirty="0" err="1" smtClean="0">
                <a:solidFill>
                  <a:schemeClr val="bg1"/>
                </a:solidFill>
                <a:latin typeface="Blackadder ITC" panose="04020505051007020D02" pitchFamily="82" charset="0"/>
              </a:rPr>
              <a:t>Huhtamo’s</a:t>
            </a:r>
            <a:r>
              <a:rPr lang="en-US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 Work</a:t>
            </a:r>
            <a:endParaRPr lang="en-US" dirty="0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317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Blackadder ITC</vt:lpstr>
      <vt:lpstr>Calibri</vt:lpstr>
      <vt:lpstr>Calibri Light</vt:lpstr>
      <vt:lpstr>Office Theme</vt:lpstr>
      <vt:lpstr>Hannu Huhtamo</vt:lpstr>
      <vt:lpstr>About the Photographer</vt:lpstr>
      <vt:lpstr>Details about the Photography</vt:lpstr>
      <vt:lpstr>Details about the Process</vt:lpstr>
      <vt:lpstr>PowerPoint Presentation</vt:lpstr>
      <vt:lpstr>PowerPoint Presentation</vt:lpstr>
      <vt:lpstr>Thoughts on the Work</vt:lpstr>
      <vt:lpstr>PowerPoint Presentation</vt:lpstr>
      <vt:lpstr>Mores Photos of Hannu Huhtamo’s Work</vt:lpstr>
      <vt:lpstr>PowerPoint Presentation</vt:lpstr>
      <vt:lpstr>PowerPoint Presentation</vt:lpstr>
    </vt:vector>
  </TitlesOfParts>
  <Company>Virginia Beach City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Hannu Huhtamo</dc:title>
  <dc:creator>ALEXANDRA A GREGORIOU (764)</dc:creator>
  <cp:lastModifiedBy>ALEXANDRA A GREGORIOU (764)</cp:lastModifiedBy>
  <cp:revision>9</cp:revision>
  <dcterms:created xsi:type="dcterms:W3CDTF">2015-10-23T15:28:44Z</dcterms:created>
  <dcterms:modified xsi:type="dcterms:W3CDTF">2015-10-23T16:30:53Z</dcterms:modified>
</cp:coreProperties>
</file>