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F55E-52B9-4074-9533-31FD9BE95F1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E35F-8A18-4EA1-8402-FA6223503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62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F55E-52B9-4074-9533-31FD9BE95F1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E35F-8A18-4EA1-8402-FA6223503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53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F55E-52B9-4074-9533-31FD9BE95F1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E35F-8A18-4EA1-8402-FA6223503CA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1475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F55E-52B9-4074-9533-31FD9BE95F1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E35F-8A18-4EA1-8402-FA6223503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96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F55E-52B9-4074-9533-31FD9BE95F1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E35F-8A18-4EA1-8402-FA6223503CA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8812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F55E-52B9-4074-9533-31FD9BE95F1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E35F-8A18-4EA1-8402-FA6223503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22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F55E-52B9-4074-9533-31FD9BE95F1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E35F-8A18-4EA1-8402-FA6223503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95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F55E-52B9-4074-9533-31FD9BE95F1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E35F-8A18-4EA1-8402-FA6223503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8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F55E-52B9-4074-9533-31FD9BE95F1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E35F-8A18-4EA1-8402-FA6223503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0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F55E-52B9-4074-9533-31FD9BE95F1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E35F-8A18-4EA1-8402-FA6223503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2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F55E-52B9-4074-9533-31FD9BE95F1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E35F-8A18-4EA1-8402-FA6223503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40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F55E-52B9-4074-9533-31FD9BE95F1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E35F-8A18-4EA1-8402-FA6223503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0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F55E-52B9-4074-9533-31FD9BE95F1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E35F-8A18-4EA1-8402-FA6223503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8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F55E-52B9-4074-9533-31FD9BE95F1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E35F-8A18-4EA1-8402-FA6223503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7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F55E-52B9-4074-9533-31FD9BE95F1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E35F-8A18-4EA1-8402-FA6223503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2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F55E-52B9-4074-9533-31FD9BE95F1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E35F-8A18-4EA1-8402-FA6223503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1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0F55E-52B9-4074-9533-31FD9BE95F1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84DE35F-8A18-4EA1-8402-FA6223503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4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12" Type="http://schemas.openxmlformats.org/officeDocument/2006/relationships/image" Target="../media/image29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11" Type="http://schemas.openxmlformats.org/officeDocument/2006/relationships/image" Target="../media/image28.jpg"/><Relationship Id="rId5" Type="http://schemas.openxmlformats.org/officeDocument/2006/relationships/image" Target="../media/image22.jpg"/><Relationship Id="rId15" Type="http://schemas.openxmlformats.org/officeDocument/2006/relationships/image" Target="../media/image32.jpg"/><Relationship Id="rId10" Type="http://schemas.openxmlformats.org/officeDocument/2006/relationships/image" Target="../media/image27.jpeg"/><Relationship Id="rId4" Type="http://schemas.openxmlformats.org/officeDocument/2006/relationships/image" Target="../media/image21.jpg"/><Relationship Id="rId9" Type="http://schemas.openxmlformats.org/officeDocument/2006/relationships/image" Target="../media/image26.jpeg"/><Relationship Id="rId1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8" y="2940620"/>
            <a:ext cx="4623517" cy="28934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Eve Arnold</a:t>
            </a:r>
            <a:br>
              <a:rPr lang="en-US" dirty="0" smtClean="0"/>
            </a:br>
            <a:r>
              <a:rPr lang="en-US" sz="32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rmes"/>
              </a:rPr>
              <a:t>American, 1912 - 2012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 Alex </a:t>
            </a:r>
            <a:r>
              <a:rPr lang="en-US" dirty="0" err="1" smtClean="0"/>
              <a:t>Gregoriou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6002" y="522808"/>
            <a:ext cx="728920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a:rPr>
              <a:t>“If a photographer cares about the people before the lens and is compassionate, much is given. It is the photographer, not the camera, that is the instrument. ”</a:t>
            </a:r>
            <a:endParaRPr lang="en-US" sz="24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9244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Eve Arnold?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Born: April 21, 1912, Philadelphia, PA</a:t>
            </a:r>
          </a:p>
          <a:p>
            <a:r>
              <a:rPr lang="en-US" dirty="0"/>
              <a:t>Died: January 4, 2012, London, United </a:t>
            </a:r>
            <a:r>
              <a:rPr lang="en-US" dirty="0" smtClean="0"/>
              <a:t>Kingdom (at the age of 99)</a:t>
            </a:r>
          </a:p>
          <a:p>
            <a:r>
              <a:rPr lang="en-US" dirty="0"/>
              <a:t>A member of the famous Magnum </a:t>
            </a:r>
            <a:r>
              <a:rPr lang="en-US" dirty="0" smtClean="0"/>
              <a:t>Agency(an </a:t>
            </a:r>
            <a:r>
              <a:rPr lang="en-US" dirty="0"/>
              <a:t>international photographic </a:t>
            </a:r>
            <a:r>
              <a:rPr lang="en-US" dirty="0" smtClean="0"/>
              <a:t>cooperative).</a:t>
            </a:r>
          </a:p>
          <a:p>
            <a:r>
              <a:rPr lang="en-US" dirty="0" smtClean="0"/>
              <a:t>Arnold </a:t>
            </a:r>
            <a:r>
              <a:rPr lang="en-US" dirty="0"/>
              <a:t>was perhaps best known for her sensitive images of Marilyn Monroe </a:t>
            </a:r>
            <a:r>
              <a:rPr lang="en-US" dirty="0" smtClean="0"/>
              <a:t>which were taken </a:t>
            </a:r>
            <a:r>
              <a:rPr lang="en-US" dirty="0"/>
              <a:t>throughout the young a</a:t>
            </a:r>
            <a:r>
              <a:rPr lang="en-US" dirty="0" smtClean="0"/>
              <a:t>ctress’s career.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991" y="504915"/>
            <a:ext cx="3051905" cy="3014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8" r="3938"/>
          <a:stretch/>
        </p:blipFill>
        <p:spPr>
          <a:xfrm>
            <a:off x="677334" y="4207727"/>
            <a:ext cx="1803042" cy="2537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46" y="4536831"/>
            <a:ext cx="2134223" cy="21066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7342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</a:t>
            </a:r>
            <a:r>
              <a:rPr lang="en-US" dirty="0"/>
              <a:t>P</a:t>
            </a:r>
            <a:r>
              <a:rPr lang="en-US" dirty="0" smtClean="0"/>
              <a:t>hotography Produced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1870498"/>
          </a:xfrm>
        </p:spPr>
        <p:txBody>
          <a:bodyPr>
            <a:normAutofit/>
          </a:bodyPr>
          <a:lstStyle/>
          <a:p>
            <a:r>
              <a:rPr lang="en-US" dirty="0" smtClean="0"/>
              <a:t>Photojournalism</a:t>
            </a:r>
          </a:p>
          <a:p>
            <a:r>
              <a:rPr lang="en-US" dirty="0" smtClean="0"/>
              <a:t>Although most people know her for her photography of Monroe, Arnold was also well-known for her portrait photography.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3518849"/>
            <a:ext cx="3598452" cy="3221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123" y="3505790"/>
            <a:ext cx="4700314" cy="2814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427" y="83885"/>
            <a:ext cx="2008219" cy="30630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780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&amp; 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Besides Monroe, Arnold also </a:t>
            </a:r>
            <a:r>
              <a:rPr lang="en-US" dirty="0"/>
              <a:t>photographed Queen Elizabeth II, Malcolm X, and Joan </a:t>
            </a:r>
            <a:r>
              <a:rPr lang="en-US" dirty="0" smtClean="0"/>
              <a:t>Crawford.  She has traveled </a:t>
            </a:r>
            <a:r>
              <a:rPr lang="en-US" dirty="0"/>
              <a:t>around the world, photographing in China, Russia, South Africa and Afghanistan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She </a:t>
            </a:r>
            <a:r>
              <a:rPr lang="en-US" dirty="0"/>
              <a:t>was based in the </a:t>
            </a:r>
            <a:r>
              <a:rPr lang="en-US" dirty="0" smtClean="0"/>
              <a:t>U.S. </a:t>
            </a:r>
            <a:r>
              <a:rPr lang="en-US" dirty="0"/>
              <a:t>during the 1950s but went to England in 1962 to put her son through school; </a:t>
            </a:r>
            <a:r>
              <a:rPr lang="en-US" dirty="0" smtClean="0"/>
              <a:t>then she decided to stay in England for the rest of her life and start colored photography all around the U.K.</a:t>
            </a:r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1980, she had her first solo exhibition, which featured her </a:t>
            </a:r>
            <a:r>
              <a:rPr lang="en-US" dirty="0" smtClean="0"/>
              <a:t>work </a:t>
            </a:r>
            <a:r>
              <a:rPr lang="en-US" dirty="0"/>
              <a:t>done in China at the Brooklyn Museum in New York </a:t>
            </a:r>
            <a:r>
              <a:rPr lang="en-US" dirty="0" smtClean="0"/>
              <a:t>City.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877" y="4511018"/>
            <a:ext cx="3455831" cy="2287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08" y="87847"/>
            <a:ext cx="2951078" cy="19895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01" y="4725390"/>
            <a:ext cx="3128278" cy="2073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985" y="831240"/>
            <a:ext cx="2057757" cy="3060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643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Create?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Arnold </a:t>
            </a:r>
            <a:r>
              <a:rPr lang="en-US" dirty="0"/>
              <a:t>photographed many of the iconic figures who shaped the second half of the twentieth </a:t>
            </a:r>
            <a:r>
              <a:rPr lang="en-US" dirty="0" smtClean="0"/>
              <a:t>century.</a:t>
            </a:r>
          </a:p>
          <a:p>
            <a:r>
              <a:rPr lang="en-US" dirty="0" smtClean="0"/>
              <a:t>Yet </a:t>
            </a:r>
            <a:r>
              <a:rPr lang="en-US" dirty="0"/>
              <a:t>she was equally comfortable documenting the lives of the poor and </a:t>
            </a:r>
            <a:r>
              <a:rPr lang="en-US" dirty="0" smtClean="0"/>
              <a:t>homeless, </a:t>
            </a:r>
            <a:r>
              <a:rPr lang="en-US" dirty="0"/>
              <a:t>“migrant workers, civil-rights protestors </a:t>
            </a:r>
            <a:r>
              <a:rPr lang="en-US" dirty="0" smtClean="0"/>
              <a:t>in </a:t>
            </a:r>
            <a:r>
              <a:rPr lang="en-US" dirty="0"/>
              <a:t>South Africa, disabled Vietnam war veterans and Mongolian herdsmen</a:t>
            </a:r>
            <a:r>
              <a:rPr lang="en-US" dirty="0" smtClean="0"/>
              <a:t>.”</a:t>
            </a:r>
          </a:p>
          <a:p>
            <a:r>
              <a:rPr lang="en-US" dirty="0"/>
              <a:t>“"I don't see anybody as either ordinary or extraordinary," she said in a 1990 BBC interview, "I see them simply as people in front of my lens.”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12" y="4542000"/>
            <a:ext cx="3086222" cy="21484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523" y="1093996"/>
            <a:ext cx="2902463" cy="4385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38" y="4542001"/>
            <a:ext cx="2180492" cy="2189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754" y="77838"/>
            <a:ext cx="2931616" cy="203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 always worked with </a:t>
            </a:r>
            <a:r>
              <a:rPr lang="en-US" dirty="0"/>
              <a:t>available light, concentrating on the image in the lens and </a:t>
            </a:r>
            <a:r>
              <a:rPr lang="en-US" dirty="0" smtClean="0"/>
              <a:t>avoiding extra photographic </a:t>
            </a:r>
            <a:r>
              <a:rPr lang="en-US" dirty="0"/>
              <a:t>lighting and flash. </a:t>
            </a:r>
            <a:endParaRPr lang="en-US" dirty="0" smtClean="0"/>
          </a:p>
          <a:p>
            <a:r>
              <a:rPr lang="en-US" dirty="0" smtClean="0"/>
              <a:t>"By </a:t>
            </a:r>
            <a:r>
              <a:rPr lang="en-US" dirty="0"/>
              <a:t>the time you set up lights the image is gone" </a:t>
            </a:r>
            <a:r>
              <a:rPr lang="en-US" dirty="0" smtClean="0"/>
              <a:t>she said at a </a:t>
            </a:r>
            <a:r>
              <a:rPr lang="en-US" dirty="0"/>
              <a:t>Guardian interview in </a:t>
            </a:r>
            <a:r>
              <a:rPr lang="en-US" dirty="0" smtClean="0"/>
              <a:t>2000.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301" y="0"/>
            <a:ext cx="4498639" cy="21605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8"/>
          <a:stretch/>
        </p:blipFill>
        <p:spPr>
          <a:xfrm>
            <a:off x="9214337" y="2041557"/>
            <a:ext cx="2977663" cy="2586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31" y="3278361"/>
            <a:ext cx="5369457" cy="357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5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975" y="3120221"/>
            <a:ext cx="2405021" cy="35754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918" y="2172284"/>
            <a:ext cx="1743235" cy="1907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Arnold Gallery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128" y="2713775"/>
            <a:ext cx="3932174" cy="38814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54" y="1567630"/>
            <a:ext cx="2418469" cy="31655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5" y="3879000"/>
            <a:ext cx="3143662" cy="19673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24" y="1392975"/>
            <a:ext cx="3810000" cy="2486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05" y="85999"/>
            <a:ext cx="2216682" cy="15121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153" y="2230596"/>
            <a:ext cx="1649591" cy="22627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323" y="84804"/>
            <a:ext cx="3230880" cy="21457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361" y="4232031"/>
            <a:ext cx="1703156" cy="25084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05" y="4733165"/>
            <a:ext cx="1969907" cy="18434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8" y="5212792"/>
            <a:ext cx="1084267" cy="16054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324" y="250560"/>
            <a:ext cx="2375529" cy="26951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35" y="5369168"/>
            <a:ext cx="1768203" cy="146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0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Inspired Photo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16" y="1688122"/>
            <a:ext cx="3352800" cy="502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165" y="1688122"/>
            <a:ext cx="376491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6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201</TotalTime>
  <Words>373</Words>
  <Application>Microsoft Office PowerPoint</Application>
  <PresentationFormat>Custom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Facet</vt:lpstr>
      <vt:lpstr>Eve Arnold American, 1912 - 2012</vt:lpstr>
      <vt:lpstr>Who is Eve Arnold?</vt:lpstr>
      <vt:lpstr>Type of Photography Produced</vt:lpstr>
      <vt:lpstr>When &amp; Where</vt:lpstr>
      <vt:lpstr>Why Create?</vt:lpstr>
      <vt:lpstr>How?</vt:lpstr>
      <vt:lpstr>Arnold Gallery</vt:lpstr>
      <vt:lpstr>Inspired Photo</vt:lpstr>
    </vt:vector>
  </TitlesOfParts>
  <Company>Virginia Beach City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 Arnold American, 1912 - 2012</dc:title>
  <dc:creator>ALEXANDRA A GREGORIOU (764)</dc:creator>
  <cp:lastModifiedBy>User2</cp:lastModifiedBy>
  <cp:revision>22</cp:revision>
  <dcterms:created xsi:type="dcterms:W3CDTF">2016-02-09T16:54:17Z</dcterms:created>
  <dcterms:modified xsi:type="dcterms:W3CDTF">2016-02-22T02:42:34Z</dcterms:modified>
</cp:coreProperties>
</file>