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9" r:id="rId2"/>
    <p:sldId id="256"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10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1C34F5B-46E0-4389-B2DC-BCFF43F00653}"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1A4EF-F64C-4076-A07E-88AB61BBC865}" type="slidenum">
              <a:rPr lang="en-US" smtClean="0"/>
              <a:t>‹#›</a:t>
            </a:fld>
            <a:endParaRPr lang="en-US"/>
          </a:p>
        </p:txBody>
      </p:sp>
    </p:spTree>
    <p:extLst>
      <p:ext uri="{BB962C8B-B14F-4D97-AF65-F5344CB8AC3E}">
        <p14:creationId xmlns:p14="http://schemas.microsoft.com/office/powerpoint/2010/main" val="2122341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C34F5B-46E0-4389-B2DC-BCFF43F00653}" type="datetimeFigureOut">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C1A4EF-F64C-4076-A07E-88AB61BBC865}" type="slidenum">
              <a:rPr lang="en-US" smtClean="0"/>
              <a:t>‹#›</a:t>
            </a:fld>
            <a:endParaRPr lang="en-US"/>
          </a:p>
        </p:txBody>
      </p:sp>
    </p:spTree>
    <p:extLst>
      <p:ext uri="{BB962C8B-B14F-4D97-AF65-F5344CB8AC3E}">
        <p14:creationId xmlns:p14="http://schemas.microsoft.com/office/powerpoint/2010/main" val="3823479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C34F5B-46E0-4389-B2DC-BCFF43F00653}" type="datetimeFigureOut">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C1A4EF-F64C-4076-A07E-88AB61BBC865}" type="slidenum">
              <a:rPr lang="en-US" smtClean="0"/>
              <a:t>‹#›</a:t>
            </a:fld>
            <a:endParaRPr lang="en-US"/>
          </a:p>
        </p:txBody>
      </p:sp>
    </p:spTree>
    <p:extLst>
      <p:ext uri="{BB962C8B-B14F-4D97-AF65-F5344CB8AC3E}">
        <p14:creationId xmlns:p14="http://schemas.microsoft.com/office/powerpoint/2010/main" val="1012105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C34F5B-46E0-4389-B2DC-BCFF43F00653}" type="datetimeFigureOut">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C1A4EF-F64C-4076-A07E-88AB61BBC865}"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42287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C34F5B-46E0-4389-B2DC-BCFF43F00653}" type="datetimeFigureOut">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C1A4EF-F64C-4076-A07E-88AB61BBC865}" type="slidenum">
              <a:rPr lang="en-US" smtClean="0"/>
              <a:t>‹#›</a:t>
            </a:fld>
            <a:endParaRPr lang="en-US"/>
          </a:p>
        </p:txBody>
      </p:sp>
    </p:spTree>
    <p:extLst>
      <p:ext uri="{BB962C8B-B14F-4D97-AF65-F5344CB8AC3E}">
        <p14:creationId xmlns:p14="http://schemas.microsoft.com/office/powerpoint/2010/main" val="2114369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1C34F5B-46E0-4389-B2DC-BCFF43F00653}" type="datetimeFigureOut">
              <a:rPr lang="en-US" smtClean="0"/>
              <a:t>10/26/2015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C1A4EF-F64C-4076-A07E-88AB61BBC865}" type="slidenum">
              <a:rPr lang="en-US" smtClean="0"/>
              <a:t>‹#›</a:t>
            </a:fld>
            <a:endParaRPr lang="en-US"/>
          </a:p>
        </p:txBody>
      </p:sp>
    </p:spTree>
    <p:extLst>
      <p:ext uri="{BB962C8B-B14F-4D97-AF65-F5344CB8AC3E}">
        <p14:creationId xmlns:p14="http://schemas.microsoft.com/office/powerpoint/2010/main" val="2170658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1C34F5B-46E0-4389-B2DC-BCFF43F00653}" type="datetimeFigureOut">
              <a:rPr lang="en-US" smtClean="0"/>
              <a:t>10/26/2015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C1A4EF-F64C-4076-A07E-88AB61BBC865}" type="slidenum">
              <a:rPr lang="en-US" smtClean="0"/>
              <a:t>‹#›</a:t>
            </a:fld>
            <a:endParaRPr lang="en-US"/>
          </a:p>
        </p:txBody>
      </p:sp>
    </p:spTree>
    <p:extLst>
      <p:ext uri="{BB962C8B-B14F-4D97-AF65-F5344CB8AC3E}">
        <p14:creationId xmlns:p14="http://schemas.microsoft.com/office/powerpoint/2010/main" val="1234864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C34F5B-46E0-4389-B2DC-BCFF43F00653}"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1A4EF-F64C-4076-A07E-88AB61BBC865}" type="slidenum">
              <a:rPr lang="en-US" smtClean="0"/>
              <a:t>‹#›</a:t>
            </a:fld>
            <a:endParaRPr lang="en-US"/>
          </a:p>
        </p:txBody>
      </p:sp>
    </p:spTree>
    <p:extLst>
      <p:ext uri="{BB962C8B-B14F-4D97-AF65-F5344CB8AC3E}">
        <p14:creationId xmlns:p14="http://schemas.microsoft.com/office/powerpoint/2010/main" val="3008306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C34F5B-46E0-4389-B2DC-BCFF43F00653}"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1A4EF-F64C-4076-A07E-88AB61BBC865}" type="slidenum">
              <a:rPr lang="en-US" smtClean="0"/>
              <a:t>‹#›</a:t>
            </a:fld>
            <a:endParaRPr lang="en-US"/>
          </a:p>
        </p:txBody>
      </p:sp>
    </p:spTree>
    <p:extLst>
      <p:ext uri="{BB962C8B-B14F-4D97-AF65-F5344CB8AC3E}">
        <p14:creationId xmlns:p14="http://schemas.microsoft.com/office/powerpoint/2010/main" val="967853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C34F5B-46E0-4389-B2DC-BCFF43F00653}"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1A4EF-F64C-4076-A07E-88AB61BBC865}" type="slidenum">
              <a:rPr lang="en-US" smtClean="0"/>
              <a:t>‹#›</a:t>
            </a:fld>
            <a:endParaRPr lang="en-US"/>
          </a:p>
        </p:txBody>
      </p:sp>
    </p:spTree>
    <p:extLst>
      <p:ext uri="{BB962C8B-B14F-4D97-AF65-F5344CB8AC3E}">
        <p14:creationId xmlns:p14="http://schemas.microsoft.com/office/powerpoint/2010/main" val="3814963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C34F5B-46E0-4389-B2DC-BCFF43F00653}"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1A4EF-F64C-4076-A07E-88AB61BBC865}" type="slidenum">
              <a:rPr lang="en-US" smtClean="0"/>
              <a:t>‹#›</a:t>
            </a:fld>
            <a:endParaRPr lang="en-US"/>
          </a:p>
        </p:txBody>
      </p:sp>
    </p:spTree>
    <p:extLst>
      <p:ext uri="{BB962C8B-B14F-4D97-AF65-F5344CB8AC3E}">
        <p14:creationId xmlns:p14="http://schemas.microsoft.com/office/powerpoint/2010/main" val="3226130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1C34F5B-46E0-4389-B2DC-BCFF43F00653}" type="datetimeFigureOut">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C1A4EF-F64C-4076-A07E-88AB61BBC865}" type="slidenum">
              <a:rPr lang="en-US" smtClean="0"/>
              <a:t>‹#›</a:t>
            </a:fld>
            <a:endParaRPr lang="en-US"/>
          </a:p>
        </p:txBody>
      </p:sp>
    </p:spTree>
    <p:extLst>
      <p:ext uri="{BB962C8B-B14F-4D97-AF65-F5344CB8AC3E}">
        <p14:creationId xmlns:p14="http://schemas.microsoft.com/office/powerpoint/2010/main" val="1607941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C34F5B-46E0-4389-B2DC-BCFF43F00653}" type="datetimeFigureOut">
              <a:rPr lang="en-US" smtClean="0"/>
              <a:t>10/26/2015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C1A4EF-F64C-4076-A07E-88AB61BBC865}" type="slidenum">
              <a:rPr lang="en-US" smtClean="0"/>
              <a:t>‹#›</a:t>
            </a:fld>
            <a:endParaRPr lang="en-US"/>
          </a:p>
        </p:txBody>
      </p:sp>
    </p:spTree>
    <p:extLst>
      <p:ext uri="{BB962C8B-B14F-4D97-AF65-F5344CB8AC3E}">
        <p14:creationId xmlns:p14="http://schemas.microsoft.com/office/powerpoint/2010/main" val="3179852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1C34F5B-46E0-4389-B2DC-BCFF43F00653}" type="datetimeFigureOut">
              <a:rPr lang="en-US" smtClean="0"/>
              <a:t>10/26/2015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C1A4EF-F64C-4076-A07E-88AB61BBC865}" type="slidenum">
              <a:rPr lang="en-US" smtClean="0"/>
              <a:t>‹#›</a:t>
            </a:fld>
            <a:endParaRPr lang="en-US"/>
          </a:p>
        </p:txBody>
      </p:sp>
    </p:spTree>
    <p:extLst>
      <p:ext uri="{BB962C8B-B14F-4D97-AF65-F5344CB8AC3E}">
        <p14:creationId xmlns:p14="http://schemas.microsoft.com/office/powerpoint/2010/main" val="1856065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1C34F5B-46E0-4389-B2DC-BCFF43F00653}" type="datetimeFigureOut">
              <a:rPr lang="en-US" smtClean="0"/>
              <a:t>10/26/2015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C1A4EF-F64C-4076-A07E-88AB61BBC865}" type="slidenum">
              <a:rPr lang="en-US" smtClean="0"/>
              <a:t>‹#›</a:t>
            </a:fld>
            <a:endParaRPr lang="en-US"/>
          </a:p>
        </p:txBody>
      </p:sp>
    </p:spTree>
    <p:extLst>
      <p:ext uri="{BB962C8B-B14F-4D97-AF65-F5344CB8AC3E}">
        <p14:creationId xmlns:p14="http://schemas.microsoft.com/office/powerpoint/2010/main" val="3453421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C34F5B-46E0-4389-B2DC-BCFF43F00653}" type="datetimeFigureOut">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C1A4EF-F64C-4076-A07E-88AB61BBC865}" type="slidenum">
              <a:rPr lang="en-US" smtClean="0"/>
              <a:t>‹#›</a:t>
            </a:fld>
            <a:endParaRPr lang="en-US"/>
          </a:p>
        </p:txBody>
      </p:sp>
    </p:spTree>
    <p:extLst>
      <p:ext uri="{BB962C8B-B14F-4D97-AF65-F5344CB8AC3E}">
        <p14:creationId xmlns:p14="http://schemas.microsoft.com/office/powerpoint/2010/main" val="1085465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C34F5B-46E0-4389-B2DC-BCFF43F00653}" type="datetimeFigureOut">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C1A4EF-F64C-4076-A07E-88AB61BBC865}" type="slidenum">
              <a:rPr lang="en-US" smtClean="0"/>
              <a:t>‹#›</a:t>
            </a:fld>
            <a:endParaRPr lang="en-US"/>
          </a:p>
        </p:txBody>
      </p:sp>
    </p:spTree>
    <p:extLst>
      <p:ext uri="{BB962C8B-B14F-4D97-AF65-F5344CB8AC3E}">
        <p14:creationId xmlns:p14="http://schemas.microsoft.com/office/powerpoint/2010/main" val="2014305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1C34F5B-46E0-4389-B2DC-BCFF43F00653}" type="datetimeFigureOut">
              <a:rPr lang="en-US" smtClean="0"/>
              <a:t>10/26/2015</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2EC1A4EF-F64C-4076-A07E-88AB61BBC865}" type="slidenum">
              <a:rPr lang="en-US" smtClean="0"/>
              <a:t>‹#›</a:t>
            </a:fld>
            <a:endParaRPr lang="en-US"/>
          </a:p>
        </p:txBody>
      </p:sp>
    </p:spTree>
    <p:extLst>
      <p:ext uri="{BB962C8B-B14F-4D97-AF65-F5344CB8AC3E}">
        <p14:creationId xmlns:p14="http://schemas.microsoft.com/office/powerpoint/2010/main" val="366477038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Eric Staller's Work By De’Asia </a:t>
            </a:r>
            <a:r>
              <a:rPr lang="en-US" dirty="0" smtClean="0"/>
              <a:t>Jones</a:t>
            </a:r>
            <a:endParaRPr lang="en-US" dirty="0"/>
          </a:p>
        </p:txBody>
      </p:sp>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387306" y="2366963"/>
            <a:ext cx="3417388" cy="3424237"/>
          </a:xfr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9701" y="2324100"/>
            <a:ext cx="2311400" cy="34671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1820" y="2631556"/>
            <a:ext cx="3006406" cy="3159644"/>
          </a:xfrm>
          <a:prstGeom prst="rect">
            <a:avLst/>
          </a:prstGeom>
        </p:spPr>
      </p:pic>
    </p:spTree>
    <p:extLst>
      <p:ext uri="{BB962C8B-B14F-4D97-AF65-F5344CB8AC3E}">
        <p14:creationId xmlns:p14="http://schemas.microsoft.com/office/powerpoint/2010/main" val="11637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846130" y="101600"/>
            <a:ext cx="3123370" cy="2044700"/>
          </a:xfrm>
        </p:spPr>
        <p:txBody>
          <a:bodyPr/>
          <a:lstStyle/>
          <a:p>
            <a:r>
              <a:rPr lang="en-US" dirty="0" smtClean="0"/>
              <a:t>POSEIDON By: Eric Staller</a:t>
            </a:r>
            <a:endParaRPr lang="en-US" dirty="0"/>
          </a:p>
        </p:txBody>
      </p:sp>
      <p:pic>
        <p:nvPicPr>
          <p:cNvPr id="11" name="Content Placeholder 10"/>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282406" y="2146300"/>
            <a:ext cx="5715000" cy="3810000"/>
          </a:xfrm>
        </p:spPr>
      </p:pic>
      <p:sp>
        <p:nvSpPr>
          <p:cNvPr id="12" name="Text Placeholder 11"/>
          <p:cNvSpPr>
            <a:spLocks noGrp="1"/>
          </p:cNvSpPr>
          <p:nvPr>
            <p:ph type="body" sz="half" idx="2"/>
          </p:nvPr>
        </p:nvSpPr>
        <p:spPr/>
        <p:txBody>
          <a:bodyPr>
            <a:normAutofit lnSpcReduction="10000"/>
          </a:bodyPr>
          <a:lstStyle/>
          <a:p>
            <a:r>
              <a:rPr lang="en-US" sz="2000" dirty="0"/>
              <a:t> </a:t>
            </a:r>
            <a:r>
              <a:rPr lang="en-US" sz="2000" b="1" u="sng" dirty="0"/>
              <a:t>Process.</a:t>
            </a:r>
          </a:p>
          <a:p>
            <a:pPr marL="342900" indent="-342900" algn="l">
              <a:buFont typeface="Wingdings" panose="05000000000000000000" pitchFamily="2" charset="2"/>
              <a:buChar char="§"/>
            </a:pPr>
            <a:r>
              <a:rPr lang="en-US" sz="2000" dirty="0" smtClean="0"/>
              <a:t>Positions The Tripod</a:t>
            </a:r>
          </a:p>
          <a:p>
            <a:pPr marL="342900" indent="-342900" algn="l">
              <a:buFont typeface="Wingdings" panose="05000000000000000000" pitchFamily="2" charset="2"/>
              <a:buChar char="§"/>
            </a:pPr>
            <a:r>
              <a:rPr lang="en-US" sz="2000" dirty="0" smtClean="0"/>
              <a:t>Opens the Lens and sets camera for specific time</a:t>
            </a:r>
          </a:p>
          <a:p>
            <a:pPr marL="342900" indent="-342900" algn="l">
              <a:buFont typeface="Wingdings" panose="05000000000000000000" pitchFamily="2" charset="2"/>
              <a:buChar char="§"/>
            </a:pPr>
            <a:r>
              <a:rPr lang="en-US" sz="2000" dirty="0" smtClean="0"/>
              <a:t>Puts many colorful light sources in different locations to capture photos </a:t>
            </a:r>
            <a:endParaRPr lang="en-US" sz="2000" dirty="0"/>
          </a:p>
        </p:txBody>
      </p:sp>
    </p:spTree>
    <p:extLst>
      <p:ext uri="{BB962C8B-B14F-4D97-AF65-F5344CB8AC3E}">
        <p14:creationId xmlns:p14="http://schemas.microsoft.com/office/powerpoint/2010/main" val="495764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My Thoughts</a:t>
            </a:r>
            <a:br>
              <a:rPr lang="en-US" dirty="0" smtClean="0"/>
            </a:br>
            <a:endParaRPr lang="en-US" dirty="0"/>
          </a:p>
        </p:txBody>
      </p:sp>
      <p:sp>
        <p:nvSpPr>
          <p:cNvPr id="3" name="Content Placeholder 2"/>
          <p:cNvSpPr>
            <a:spLocks noGrp="1"/>
          </p:cNvSpPr>
          <p:nvPr>
            <p:ph sz="quarter" idx="13"/>
          </p:nvPr>
        </p:nvSpPr>
        <p:spPr/>
        <p:txBody>
          <a:bodyPr/>
          <a:lstStyle/>
          <a:p>
            <a:pPr marL="0" indent="0">
              <a:buNone/>
            </a:pPr>
            <a:r>
              <a:rPr lang="en-US" dirty="0" smtClean="0"/>
              <a:t>I believe that the image was captured at perfect timing. The Iso has to be 400 or below considering that he took the photos outside and there is no real lighting. Also I believe the shutter speed was slow so it could seem like motion occurred.</a:t>
            </a:r>
            <a:endParaRPr lang="en-US" dirty="0"/>
          </a:p>
        </p:txBody>
      </p:sp>
    </p:spTree>
    <p:extLst>
      <p:ext uri="{BB962C8B-B14F-4D97-AF65-F5344CB8AC3E}">
        <p14:creationId xmlns:p14="http://schemas.microsoft.com/office/powerpoint/2010/main" val="2648182821"/>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TM04033925[[fn=Droplet]]</Template>
  <TotalTime>53</TotalTime>
  <Words>88</Words>
  <Application>Microsoft Office PowerPoint</Application>
  <PresentationFormat>Widescreen</PresentationFormat>
  <Paragraphs>8</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Tw Cen MT</vt:lpstr>
      <vt:lpstr>Wingdings</vt:lpstr>
      <vt:lpstr>Droplet</vt:lpstr>
      <vt:lpstr>Eric Staller's Work By De’Asia Jones</vt:lpstr>
      <vt:lpstr>POSEIDON By: Eric Staller</vt:lpstr>
      <vt:lpstr>My Thoughts </vt:lpstr>
    </vt:vector>
  </TitlesOfParts>
  <Company>Virginia Beach City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POSEIDON By: Eric Staller</dc:title>
  <dc:creator>DEASIA J JONES BROCK (084)</dc:creator>
  <cp:lastModifiedBy>DEASIA J JONES BROCK (084)</cp:lastModifiedBy>
  <cp:revision>6</cp:revision>
  <dcterms:created xsi:type="dcterms:W3CDTF">2015-10-26T13:17:55Z</dcterms:created>
  <dcterms:modified xsi:type="dcterms:W3CDTF">2015-10-26T14:12:30Z</dcterms:modified>
</cp:coreProperties>
</file>