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sldIdLst>
    <p:sldId id="256" r:id="rId5"/>
    <p:sldId id="257" r:id="rId6"/>
    <p:sldId id="258" r:id="rId7"/>
    <p:sldId id="259"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6F3FEB6-1488-472C-9A13-6635CB144DE0}" type="datetimeFigureOut">
              <a:rPr lang="en-US" smtClean="0"/>
              <a:t>10/23/2015</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CEEB1B33-EC19-4E40-BA84-1319838EF9C2}" type="slidenum">
              <a:rPr lang="en-US" smtClean="0"/>
              <a:t>‹#›</a:t>
            </a:fld>
            <a:endParaRPr lang="en-US"/>
          </a:p>
        </p:txBody>
      </p:sp>
    </p:spTree>
    <p:extLst>
      <p:ext uri="{BB962C8B-B14F-4D97-AF65-F5344CB8AC3E}">
        <p14:creationId xmlns:p14="http://schemas.microsoft.com/office/powerpoint/2010/main" val="1008569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F3FEB6-1488-472C-9A13-6635CB144DE0}" type="datetimeFigureOut">
              <a:rPr lang="en-US" smtClean="0"/>
              <a:t>10/23/2015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EB1B33-EC19-4E40-BA84-1319838EF9C2}" type="slidenum">
              <a:rPr lang="en-US" smtClean="0"/>
              <a:t>‹#›</a:t>
            </a:fld>
            <a:endParaRPr lang="en-US"/>
          </a:p>
        </p:txBody>
      </p:sp>
    </p:spTree>
    <p:extLst>
      <p:ext uri="{BB962C8B-B14F-4D97-AF65-F5344CB8AC3E}">
        <p14:creationId xmlns:p14="http://schemas.microsoft.com/office/powerpoint/2010/main" val="3065923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6F3FEB6-1488-472C-9A13-6635CB144DE0}" type="datetimeFigureOut">
              <a:rPr lang="en-US" smtClean="0"/>
              <a:t>10/23/2015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CEEB1B33-EC19-4E40-BA84-1319838EF9C2}" type="slidenum">
              <a:rPr lang="en-US" smtClean="0"/>
              <a:t>‹#›</a:t>
            </a:fld>
            <a:endParaRPr lang="en-US"/>
          </a:p>
        </p:txBody>
      </p:sp>
    </p:spTree>
    <p:extLst>
      <p:ext uri="{BB962C8B-B14F-4D97-AF65-F5344CB8AC3E}">
        <p14:creationId xmlns:p14="http://schemas.microsoft.com/office/powerpoint/2010/main" val="3863689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6F3FEB6-1488-472C-9A13-6635CB144DE0}" type="datetimeFigureOut">
              <a:rPr lang="en-US" smtClean="0"/>
              <a:t>10/23/2015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CEEB1B33-EC19-4E40-BA84-1319838EF9C2}"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72351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86F3FEB6-1488-472C-9A13-6635CB144DE0}" type="datetimeFigureOut">
              <a:rPr lang="en-US" smtClean="0"/>
              <a:t>10/23/2015</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CEEB1B33-EC19-4E40-BA84-1319838EF9C2}" type="slidenum">
              <a:rPr lang="en-US" smtClean="0"/>
              <a:t>‹#›</a:t>
            </a:fld>
            <a:endParaRPr lang="en-US"/>
          </a:p>
        </p:txBody>
      </p:sp>
    </p:spTree>
    <p:extLst>
      <p:ext uri="{BB962C8B-B14F-4D97-AF65-F5344CB8AC3E}">
        <p14:creationId xmlns:p14="http://schemas.microsoft.com/office/powerpoint/2010/main" val="1563987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F3FEB6-1488-472C-9A13-6635CB144DE0}" type="datetimeFigureOut">
              <a:rPr lang="en-US" smtClean="0"/>
              <a:t>10/23/2015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EB1B33-EC19-4E40-BA84-1319838EF9C2}" type="slidenum">
              <a:rPr lang="en-US" smtClean="0"/>
              <a:t>‹#›</a:t>
            </a:fld>
            <a:endParaRPr lang="en-US"/>
          </a:p>
        </p:txBody>
      </p:sp>
    </p:spTree>
    <p:extLst>
      <p:ext uri="{BB962C8B-B14F-4D97-AF65-F5344CB8AC3E}">
        <p14:creationId xmlns:p14="http://schemas.microsoft.com/office/powerpoint/2010/main" val="3066773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F3FEB6-1488-472C-9A13-6635CB144DE0}" type="datetimeFigureOut">
              <a:rPr lang="en-US" smtClean="0"/>
              <a:t>10/23/2015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EB1B33-EC19-4E40-BA84-1319838EF9C2}" type="slidenum">
              <a:rPr lang="en-US" smtClean="0"/>
              <a:t>‹#›</a:t>
            </a:fld>
            <a:endParaRPr lang="en-US"/>
          </a:p>
        </p:txBody>
      </p:sp>
    </p:spTree>
    <p:extLst>
      <p:ext uri="{BB962C8B-B14F-4D97-AF65-F5344CB8AC3E}">
        <p14:creationId xmlns:p14="http://schemas.microsoft.com/office/powerpoint/2010/main" val="264552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F3FEB6-1488-472C-9A13-6635CB144DE0}" type="datetimeFigureOut">
              <a:rPr lang="en-US" smtClean="0"/>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EB1B33-EC19-4E40-BA84-1319838EF9C2}" type="slidenum">
              <a:rPr lang="en-US" smtClean="0"/>
              <a:t>‹#›</a:t>
            </a:fld>
            <a:endParaRPr lang="en-US"/>
          </a:p>
        </p:txBody>
      </p:sp>
    </p:spTree>
    <p:extLst>
      <p:ext uri="{BB962C8B-B14F-4D97-AF65-F5344CB8AC3E}">
        <p14:creationId xmlns:p14="http://schemas.microsoft.com/office/powerpoint/2010/main" val="1373809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6F3FEB6-1488-472C-9A13-6635CB144DE0}" type="datetimeFigureOut">
              <a:rPr lang="en-US" smtClean="0"/>
              <a:t>10/23/2015</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CEEB1B33-EC19-4E40-BA84-1319838EF9C2}" type="slidenum">
              <a:rPr lang="en-US" smtClean="0"/>
              <a:t>‹#›</a:t>
            </a:fld>
            <a:endParaRPr lang="en-US"/>
          </a:p>
        </p:txBody>
      </p:sp>
    </p:spTree>
    <p:extLst>
      <p:ext uri="{BB962C8B-B14F-4D97-AF65-F5344CB8AC3E}">
        <p14:creationId xmlns:p14="http://schemas.microsoft.com/office/powerpoint/2010/main" val="2156597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F3FEB6-1488-472C-9A13-6635CB144DE0}" type="datetimeFigureOut">
              <a:rPr lang="en-US" smtClean="0"/>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EB1B33-EC19-4E40-BA84-1319838EF9C2}" type="slidenum">
              <a:rPr lang="en-US" smtClean="0"/>
              <a:t>‹#›</a:t>
            </a:fld>
            <a:endParaRPr lang="en-US"/>
          </a:p>
        </p:txBody>
      </p:sp>
    </p:spTree>
    <p:extLst>
      <p:ext uri="{BB962C8B-B14F-4D97-AF65-F5344CB8AC3E}">
        <p14:creationId xmlns:p14="http://schemas.microsoft.com/office/powerpoint/2010/main" val="2683245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86F3FEB6-1488-472C-9A13-6635CB144DE0}" type="datetimeFigureOut">
              <a:rPr lang="en-US" smtClean="0"/>
              <a:t>10/23/2015</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CEEB1B33-EC19-4E40-BA84-1319838EF9C2}" type="slidenum">
              <a:rPr lang="en-US" smtClean="0"/>
              <a:t>‹#›</a:t>
            </a:fld>
            <a:endParaRPr lang="en-US"/>
          </a:p>
        </p:txBody>
      </p:sp>
    </p:spTree>
    <p:extLst>
      <p:ext uri="{BB962C8B-B14F-4D97-AF65-F5344CB8AC3E}">
        <p14:creationId xmlns:p14="http://schemas.microsoft.com/office/powerpoint/2010/main" val="3414614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6F3FEB6-1488-472C-9A13-6635CB144DE0}" type="datetimeFigureOut">
              <a:rPr lang="en-US" smtClean="0"/>
              <a:t>10/23/2015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EB1B33-EC19-4E40-BA84-1319838EF9C2}" type="slidenum">
              <a:rPr lang="en-US" smtClean="0"/>
              <a:t>‹#›</a:t>
            </a:fld>
            <a:endParaRPr lang="en-US"/>
          </a:p>
        </p:txBody>
      </p:sp>
    </p:spTree>
    <p:extLst>
      <p:ext uri="{BB962C8B-B14F-4D97-AF65-F5344CB8AC3E}">
        <p14:creationId xmlns:p14="http://schemas.microsoft.com/office/powerpoint/2010/main" val="193730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F3FEB6-1488-472C-9A13-6635CB144DE0}" type="datetimeFigureOut">
              <a:rPr lang="en-US" smtClean="0"/>
              <a:t>10/23/2015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EB1B33-EC19-4E40-BA84-1319838EF9C2}" type="slidenum">
              <a:rPr lang="en-US" smtClean="0"/>
              <a:t>‹#›</a:t>
            </a:fld>
            <a:endParaRPr lang="en-US"/>
          </a:p>
        </p:txBody>
      </p:sp>
    </p:spTree>
    <p:extLst>
      <p:ext uri="{BB962C8B-B14F-4D97-AF65-F5344CB8AC3E}">
        <p14:creationId xmlns:p14="http://schemas.microsoft.com/office/powerpoint/2010/main" val="698069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6F3FEB6-1488-472C-9A13-6635CB144DE0}" type="datetimeFigureOut">
              <a:rPr lang="en-US" smtClean="0"/>
              <a:t>10/23/2015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EB1B33-EC19-4E40-BA84-1319838EF9C2}" type="slidenum">
              <a:rPr lang="en-US" smtClean="0"/>
              <a:t>‹#›</a:t>
            </a:fld>
            <a:endParaRPr lang="en-US"/>
          </a:p>
        </p:txBody>
      </p:sp>
    </p:spTree>
    <p:extLst>
      <p:ext uri="{BB962C8B-B14F-4D97-AF65-F5344CB8AC3E}">
        <p14:creationId xmlns:p14="http://schemas.microsoft.com/office/powerpoint/2010/main" val="4287027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F3FEB6-1488-472C-9A13-6635CB144DE0}" type="datetimeFigureOut">
              <a:rPr lang="en-US" smtClean="0"/>
              <a:t>10/23/2015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EB1B33-EC19-4E40-BA84-1319838EF9C2}" type="slidenum">
              <a:rPr lang="en-US" smtClean="0"/>
              <a:t>‹#›</a:t>
            </a:fld>
            <a:endParaRPr lang="en-US"/>
          </a:p>
        </p:txBody>
      </p:sp>
    </p:spTree>
    <p:extLst>
      <p:ext uri="{BB962C8B-B14F-4D97-AF65-F5344CB8AC3E}">
        <p14:creationId xmlns:p14="http://schemas.microsoft.com/office/powerpoint/2010/main" val="2041176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F3FEB6-1488-472C-9A13-6635CB144DE0}" type="datetimeFigureOut">
              <a:rPr lang="en-US" smtClean="0"/>
              <a:t>10/23/2015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EB1B33-EC19-4E40-BA84-1319838EF9C2}" type="slidenum">
              <a:rPr lang="en-US" smtClean="0"/>
              <a:t>‹#›</a:t>
            </a:fld>
            <a:endParaRPr lang="en-US"/>
          </a:p>
        </p:txBody>
      </p:sp>
    </p:spTree>
    <p:extLst>
      <p:ext uri="{BB962C8B-B14F-4D97-AF65-F5344CB8AC3E}">
        <p14:creationId xmlns:p14="http://schemas.microsoft.com/office/powerpoint/2010/main" val="3258443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F3FEB6-1488-472C-9A13-6635CB144DE0}" type="datetimeFigureOut">
              <a:rPr lang="en-US" smtClean="0"/>
              <a:t>10/23/2015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EB1B33-EC19-4E40-BA84-1319838EF9C2}" type="slidenum">
              <a:rPr lang="en-US" smtClean="0"/>
              <a:t>‹#›</a:t>
            </a:fld>
            <a:endParaRPr lang="en-US"/>
          </a:p>
        </p:txBody>
      </p:sp>
    </p:spTree>
    <p:extLst>
      <p:ext uri="{BB962C8B-B14F-4D97-AF65-F5344CB8AC3E}">
        <p14:creationId xmlns:p14="http://schemas.microsoft.com/office/powerpoint/2010/main" val="491736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6F3FEB6-1488-472C-9A13-6635CB144DE0}" type="datetimeFigureOut">
              <a:rPr lang="en-US" smtClean="0"/>
              <a:t>10/23/2015</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EEB1B33-EC19-4E40-BA84-1319838EF9C2}" type="slidenum">
              <a:rPr lang="en-US" smtClean="0"/>
              <a:t>‹#›</a:t>
            </a:fld>
            <a:endParaRPr lang="en-US"/>
          </a:p>
        </p:txBody>
      </p:sp>
    </p:spTree>
    <p:extLst>
      <p:ext uri="{BB962C8B-B14F-4D97-AF65-F5344CB8AC3E}">
        <p14:creationId xmlns:p14="http://schemas.microsoft.com/office/powerpoint/2010/main" val="131098555"/>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Light Painting</a:t>
            </a:r>
            <a:br>
              <a:rPr lang="en-US" dirty="0" smtClean="0"/>
            </a:br>
            <a:r>
              <a:rPr lang="en-US" dirty="0" smtClean="0"/>
              <a:t>Darren Pearson</a:t>
            </a:r>
            <a:endParaRPr lang="en-US" dirty="0"/>
          </a:p>
        </p:txBody>
      </p:sp>
      <p:sp>
        <p:nvSpPr>
          <p:cNvPr id="3" name="Subtitle 2"/>
          <p:cNvSpPr>
            <a:spLocks noGrp="1"/>
          </p:cNvSpPr>
          <p:nvPr>
            <p:ph type="subTitle" idx="1"/>
          </p:nvPr>
        </p:nvSpPr>
        <p:spPr/>
        <p:txBody>
          <a:bodyPr/>
          <a:lstStyle/>
          <a:p>
            <a:r>
              <a:rPr lang="en-US" dirty="0" smtClean="0"/>
              <a:t>By: Olivia </a:t>
            </a:r>
            <a:r>
              <a:rPr lang="en-US" dirty="0" err="1" smtClean="0"/>
              <a:t>Dayag</a:t>
            </a:r>
            <a:endParaRPr lang="en-US" dirty="0"/>
          </a:p>
        </p:txBody>
      </p:sp>
    </p:spTree>
    <p:extLst>
      <p:ext uri="{BB962C8B-B14F-4D97-AF65-F5344CB8AC3E}">
        <p14:creationId xmlns:p14="http://schemas.microsoft.com/office/powerpoint/2010/main" val="2732189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Darren Pearson</a:t>
            </a:r>
            <a:endParaRPr lang="en-US" dirty="0"/>
          </a:p>
        </p:txBody>
      </p:sp>
      <p:pic>
        <p:nvPicPr>
          <p:cNvPr id="4" name="Content Placeholder 3"/>
          <p:cNvPicPr>
            <a:picLocks noGrp="1" noChangeAspect="1"/>
          </p:cNvPicPr>
          <p:nvPr>
            <p:ph idx="1"/>
          </p:nvPr>
        </p:nvPicPr>
        <p:blipFill>
          <a:blip r:embed="rId2"/>
          <a:stretch>
            <a:fillRect/>
          </a:stretch>
        </p:blipFill>
        <p:spPr>
          <a:xfrm>
            <a:off x="215900" y="764373"/>
            <a:ext cx="6033452" cy="4024313"/>
          </a:xfrm>
          <a:prstGeom prst="rect">
            <a:avLst/>
          </a:prstGeom>
        </p:spPr>
      </p:pic>
      <p:pic>
        <p:nvPicPr>
          <p:cNvPr id="5" name="Picture 4"/>
          <p:cNvPicPr>
            <a:picLocks noChangeAspect="1"/>
          </p:cNvPicPr>
          <p:nvPr/>
        </p:nvPicPr>
        <p:blipFill rotWithShape="1">
          <a:blip r:embed="rId3"/>
          <a:srcRect l="5704" t="16096" r="29658" b="56020"/>
          <a:stretch/>
        </p:blipFill>
        <p:spPr>
          <a:xfrm>
            <a:off x="5461476" y="3791343"/>
            <a:ext cx="6477000" cy="2794000"/>
          </a:xfrm>
          <a:prstGeom prst="rect">
            <a:avLst/>
          </a:prstGeom>
        </p:spPr>
      </p:pic>
    </p:spTree>
    <p:extLst>
      <p:ext uri="{BB962C8B-B14F-4D97-AF65-F5344CB8AC3E}">
        <p14:creationId xmlns:p14="http://schemas.microsoft.com/office/powerpoint/2010/main" val="3327071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Details about the photography</a:t>
            </a:r>
            <a:endParaRPr lang="en-US" dirty="0"/>
          </a:p>
        </p:txBody>
      </p:sp>
      <p:sp>
        <p:nvSpPr>
          <p:cNvPr id="3" name="Content Placeholder 2"/>
          <p:cNvSpPr>
            <a:spLocks noGrp="1"/>
          </p:cNvSpPr>
          <p:nvPr>
            <p:ph idx="1"/>
          </p:nvPr>
        </p:nvSpPr>
        <p:spPr>
          <a:xfrm>
            <a:off x="685800" y="2194560"/>
            <a:ext cx="5740400" cy="4422140"/>
          </a:xfrm>
        </p:spPr>
        <p:txBody>
          <a:bodyPr>
            <a:normAutofit/>
          </a:bodyPr>
          <a:lstStyle/>
          <a:p>
            <a:pPr marL="0" indent="0">
              <a:lnSpc>
                <a:spcPct val="150000"/>
              </a:lnSpc>
              <a:buNone/>
            </a:pPr>
            <a:r>
              <a:rPr lang="en-US" dirty="0" smtClean="0"/>
              <a:t>Darren Pearson, a.k.a. Darius Twin, has been light painting since 2008.  He currently lives in Los Angeles .  Darren mostly paints live or moving figures incorporated into the environment he's photographing in.  </a:t>
            </a:r>
            <a:endParaRPr lang="en-US" dirty="0"/>
          </a:p>
        </p:txBody>
      </p:sp>
      <p:pic>
        <p:nvPicPr>
          <p:cNvPr id="4" name="Picture 3"/>
          <p:cNvPicPr>
            <a:picLocks noChangeAspect="1"/>
          </p:cNvPicPr>
          <p:nvPr/>
        </p:nvPicPr>
        <p:blipFill>
          <a:blip r:embed="rId2"/>
          <a:stretch>
            <a:fillRect/>
          </a:stretch>
        </p:blipFill>
        <p:spPr>
          <a:xfrm>
            <a:off x="6845300" y="2393950"/>
            <a:ext cx="4762500" cy="3181350"/>
          </a:xfrm>
          <a:prstGeom prst="rect">
            <a:avLst/>
          </a:prstGeom>
        </p:spPr>
      </p:pic>
    </p:spTree>
    <p:extLst>
      <p:ext uri="{BB962C8B-B14F-4D97-AF65-F5344CB8AC3E}">
        <p14:creationId xmlns:p14="http://schemas.microsoft.com/office/powerpoint/2010/main" val="1455928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Details about the process</a:t>
            </a:r>
            <a:endParaRPr lang="en-US" dirty="0"/>
          </a:p>
        </p:txBody>
      </p:sp>
      <p:sp>
        <p:nvSpPr>
          <p:cNvPr id="3" name="Content Placeholder 2"/>
          <p:cNvSpPr>
            <a:spLocks noGrp="1"/>
          </p:cNvSpPr>
          <p:nvPr>
            <p:ph idx="1"/>
          </p:nvPr>
        </p:nvSpPr>
        <p:spPr>
          <a:xfrm>
            <a:off x="6096000" y="2194560"/>
            <a:ext cx="5410200" cy="4371340"/>
          </a:xfrm>
        </p:spPr>
        <p:txBody>
          <a:bodyPr>
            <a:normAutofit fontScale="92500" lnSpcReduction="10000"/>
          </a:bodyPr>
          <a:lstStyle/>
          <a:p>
            <a:pPr marL="0" indent="0">
              <a:lnSpc>
                <a:spcPct val="150000"/>
              </a:lnSpc>
              <a:buNone/>
            </a:pPr>
            <a:r>
              <a:rPr lang="en-US" dirty="0" smtClean="0"/>
              <a:t>The process of light painting is to swing a light in front of a camera with a slow shutter speed and low ISO to make the path of the light look fluid and seamless.  To create his light </a:t>
            </a:r>
            <a:r>
              <a:rPr lang="en-US" dirty="0"/>
              <a:t>paintings Darren </a:t>
            </a:r>
            <a:r>
              <a:rPr lang="en-US" dirty="0" smtClean="0"/>
              <a:t>spins </a:t>
            </a:r>
            <a:r>
              <a:rPr lang="en-US" dirty="0"/>
              <a:t>prism glasses over the lens of </a:t>
            </a:r>
            <a:r>
              <a:rPr lang="en-US" dirty="0" smtClean="0"/>
              <a:t>the camera </a:t>
            </a:r>
            <a:r>
              <a:rPr lang="en-US" dirty="0"/>
              <a:t>while shining white </a:t>
            </a:r>
            <a:r>
              <a:rPr lang="en-US" dirty="0" smtClean="0"/>
              <a:t>lights </a:t>
            </a:r>
            <a:r>
              <a:rPr lang="en-US" dirty="0"/>
              <a:t>into the lens to create rainbow prismatic circles</a:t>
            </a:r>
            <a:r>
              <a:rPr lang="en-US" dirty="0" smtClean="0"/>
              <a:t>.  He was one of the first to do it this way and has helped pioneer the technique ever since.</a:t>
            </a:r>
            <a:endParaRPr lang="en-US" dirty="0"/>
          </a:p>
        </p:txBody>
      </p:sp>
      <p:pic>
        <p:nvPicPr>
          <p:cNvPr id="4" name="Picture 3"/>
          <p:cNvPicPr>
            <a:picLocks noChangeAspect="1"/>
          </p:cNvPicPr>
          <p:nvPr/>
        </p:nvPicPr>
        <p:blipFill>
          <a:blip r:embed="rId2"/>
          <a:stretch>
            <a:fillRect/>
          </a:stretch>
        </p:blipFill>
        <p:spPr>
          <a:xfrm>
            <a:off x="644892" y="2194560"/>
            <a:ext cx="5120109" cy="3415113"/>
          </a:xfrm>
          <a:prstGeom prst="rect">
            <a:avLst/>
          </a:prstGeom>
        </p:spPr>
      </p:pic>
    </p:spTree>
    <p:extLst>
      <p:ext uri="{BB962C8B-B14F-4D97-AF65-F5344CB8AC3E}">
        <p14:creationId xmlns:p14="http://schemas.microsoft.com/office/powerpoint/2010/main" val="1155688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Thoughts on the work</a:t>
            </a:r>
            <a:endParaRPr lang="en-US" dirty="0"/>
          </a:p>
        </p:txBody>
      </p:sp>
      <p:sp>
        <p:nvSpPr>
          <p:cNvPr id="3" name="Content Placeholder 2"/>
          <p:cNvSpPr>
            <a:spLocks noGrp="1"/>
          </p:cNvSpPr>
          <p:nvPr>
            <p:ph idx="1"/>
          </p:nvPr>
        </p:nvSpPr>
        <p:spPr>
          <a:xfrm>
            <a:off x="254000" y="1709891"/>
            <a:ext cx="5499100" cy="4333240"/>
          </a:xfrm>
        </p:spPr>
        <p:txBody>
          <a:bodyPr/>
          <a:lstStyle/>
          <a:p>
            <a:pPr marL="0" indent="0">
              <a:lnSpc>
                <a:spcPct val="150000"/>
              </a:lnSpc>
              <a:buNone/>
            </a:pPr>
            <a:r>
              <a:rPr lang="en-US" dirty="0" smtClean="0"/>
              <a:t>I think that Darren’s take on light painting is different than any others that I’ve seen.  The way that he makes the images is very innovative and creative.  And the types of images he creates are different than any other.  He can make scenes and tells stories through his pictures.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8200" y="2057401"/>
            <a:ext cx="5638800" cy="3761080"/>
          </a:xfrm>
          <a:prstGeom prst="rect">
            <a:avLst/>
          </a:prstGeom>
        </p:spPr>
      </p:pic>
    </p:spTree>
    <p:extLst>
      <p:ext uri="{BB962C8B-B14F-4D97-AF65-F5344CB8AC3E}">
        <p14:creationId xmlns:p14="http://schemas.microsoft.com/office/powerpoint/2010/main" val="2484813198"/>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D4C6F8EDBB164294928AA19CC49D5E" ma:contentTypeVersion="0" ma:contentTypeDescription="Create a new document." ma:contentTypeScope="" ma:versionID="8f61ec8672ae31dd5b593f4842c34874">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C58FCD0-BAF7-4AA1-9DEE-6D62A7C638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26A12CC-C871-4941-B9C7-958C6AEAC4B8}">
  <ds:schemaRefs>
    <ds:schemaRef ds:uri="http://schemas.microsoft.com/sharepoint/v3/contenttype/forms"/>
  </ds:schemaRefs>
</ds:datastoreItem>
</file>

<file path=customXml/itemProps3.xml><?xml version="1.0" encoding="utf-8"?>
<ds:datastoreItem xmlns:ds="http://schemas.openxmlformats.org/officeDocument/2006/customXml" ds:itemID="{E2B2089F-06A9-45EE-A2C5-D5D7C6C3F9F8}">
  <ds:schemaRefs>
    <ds:schemaRef ds:uri="http://purl.org/dc/dcmitype/"/>
    <ds:schemaRef ds:uri="http://purl.org/dc/terms/"/>
    <ds:schemaRef ds:uri="http://www.w3.org/XML/1998/namespac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TM04033937[[fn=Vapor Trail]]</Template>
  <TotalTime>55</TotalTime>
  <Words>194</Words>
  <Application>Microsoft Office PowerPoint</Application>
  <PresentationFormat>Widescreen</PresentationFormat>
  <Paragraphs>9</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Century Gothic</vt:lpstr>
      <vt:lpstr>Vapor Trail</vt:lpstr>
      <vt:lpstr>Light Painting Darren Pearson</vt:lpstr>
      <vt:lpstr>Darren Pearson</vt:lpstr>
      <vt:lpstr>Details about the photography</vt:lpstr>
      <vt:lpstr>Details about the process</vt:lpstr>
      <vt:lpstr>Thoughts on the work</vt:lpstr>
    </vt:vector>
  </TitlesOfParts>
  <Company>Virginia Beach City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 Painting Darren Pearson</dc:title>
  <dc:creator>OLIVIA E DAYAG (611)</dc:creator>
  <cp:lastModifiedBy>OLIVIA E DAYAG (611)</cp:lastModifiedBy>
  <cp:revision>7</cp:revision>
  <dcterms:created xsi:type="dcterms:W3CDTF">2015-10-23T15:28:58Z</dcterms:created>
  <dcterms:modified xsi:type="dcterms:W3CDTF">2015-10-23T16:24:08Z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0x0101008ED4C6F8EDBB164294928AA19CC49D5E</vt:lpwstr>
  </property>
</Properties>
</file>