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4380-3000-4CDB-91E9-B3F1DFD5C992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0416-A0FF-499E-8F95-31322EE3F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7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4380-3000-4CDB-91E9-B3F1DFD5C992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0416-A0FF-499E-8F95-31322EE3F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19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4380-3000-4CDB-91E9-B3F1DFD5C992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0416-A0FF-499E-8F95-31322EE3F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59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4380-3000-4CDB-91E9-B3F1DFD5C992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0416-A0FF-499E-8F95-31322EE3FF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4426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4380-3000-4CDB-91E9-B3F1DFD5C992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0416-A0FF-499E-8F95-31322EE3F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70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4380-3000-4CDB-91E9-B3F1DFD5C992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0416-A0FF-499E-8F95-31322EE3F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8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4380-3000-4CDB-91E9-B3F1DFD5C992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0416-A0FF-499E-8F95-31322EE3F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07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4380-3000-4CDB-91E9-B3F1DFD5C992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0416-A0FF-499E-8F95-31322EE3F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04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4380-3000-4CDB-91E9-B3F1DFD5C992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0416-A0FF-499E-8F95-31322EE3F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32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4380-3000-4CDB-91E9-B3F1DFD5C992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0416-A0FF-499E-8F95-31322EE3F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0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4380-3000-4CDB-91E9-B3F1DFD5C992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0416-A0FF-499E-8F95-31322EE3F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21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4380-3000-4CDB-91E9-B3F1DFD5C992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0416-A0FF-499E-8F95-31322EE3F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4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4380-3000-4CDB-91E9-B3F1DFD5C992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0416-A0FF-499E-8F95-31322EE3F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62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4380-3000-4CDB-91E9-B3F1DFD5C992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0416-A0FF-499E-8F95-31322EE3F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17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4380-3000-4CDB-91E9-B3F1DFD5C992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0416-A0FF-499E-8F95-31322EE3F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4380-3000-4CDB-91E9-B3F1DFD5C992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0416-A0FF-499E-8F95-31322EE3F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1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4380-3000-4CDB-91E9-B3F1DFD5C992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0416-A0FF-499E-8F95-31322EE3F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6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2B54380-3000-4CDB-91E9-B3F1DFD5C992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D270416-A0FF-499E-8F95-31322EE3F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74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0185" y="4627314"/>
            <a:ext cx="9144000" cy="1641490"/>
          </a:xfrm>
        </p:spPr>
        <p:txBody>
          <a:bodyPr/>
          <a:lstStyle/>
          <a:p>
            <a:r>
              <a:rPr lang="en-US" b="1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Darren Pearson</a:t>
            </a:r>
            <a:endParaRPr lang="en-US" b="1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0185" y="3710703"/>
            <a:ext cx="9144000" cy="754025"/>
          </a:xfrm>
        </p:spPr>
        <p:txBody>
          <a:bodyPr/>
          <a:lstStyle/>
          <a:p>
            <a:r>
              <a:rPr lang="en-US" dirty="0" smtClean="0">
                <a:ln>
                  <a:solidFill>
                    <a:srgbClr val="FF7C80"/>
                  </a:solidFill>
                </a:ln>
                <a:solidFill>
                  <a:srgbClr val="FF7C80"/>
                </a:solidFill>
              </a:rPr>
              <a:t>Aaron Harrell</a:t>
            </a:r>
            <a:endParaRPr lang="en-US" dirty="0">
              <a:ln>
                <a:solidFill>
                  <a:srgbClr val="FF7C80"/>
                </a:solidFill>
              </a:ln>
              <a:solidFill>
                <a:srgbClr val="FF7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7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Darren Pearson, a.k.a. Darius </a:t>
            </a:r>
            <a:r>
              <a:rPr lang="en-US" dirty="0" smtClean="0"/>
              <a:t>Twin</a:t>
            </a:r>
            <a:r>
              <a:rPr lang="en-US" dirty="0" smtClean="0"/>
              <a:t>, is a Los Angeles light painter who was inspired by Gjon Mili capturing Pablo Picasso light painting. The piece that inspired Pearson was “Picasso Draws a Centaur”. This inspired Pearson’s technique by using Night-Writers and a background featuring an environment. He also pioneered the technique of spinning a glass prism in front of a camera lens to create a prismatic rainbow effect.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5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29" y="598715"/>
            <a:ext cx="5682342" cy="56823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249886" y="598715"/>
            <a:ext cx="4686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“Picasso draws a Centaur” -  Gjon Mili ,1949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3218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1" y="2302329"/>
            <a:ext cx="11279177" cy="2808515"/>
          </a:xfrm>
        </p:spPr>
      </p:pic>
    </p:spTree>
    <p:extLst>
      <p:ext uri="{BB962C8B-B14F-4D97-AF65-F5344CB8AC3E}">
        <p14:creationId xmlns:p14="http://schemas.microsoft.com/office/powerpoint/2010/main" val="167619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5" y="2497276"/>
            <a:ext cx="5976257" cy="398616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5" y="285070"/>
            <a:ext cx="6084454" cy="4058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454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0272">
            <a:off x="5452311" y="2317024"/>
            <a:ext cx="5911370" cy="3942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62" y="647701"/>
            <a:ext cx="5883509" cy="3924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 rot="263323">
            <a:off x="9914730" y="1906412"/>
            <a:ext cx="172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River Dance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247928">
            <a:off x="603005" y="4848658"/>
            <a:ext cx="212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 Spheres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075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365125"/>
            <a:ext cx="11328400" cy="1057275"/>
          </a:xfrm>
        </p:spPr>
        <p:txBody>
          <a:bodyPr>
            <a:normAutofit/>
          </a:bodyPr>
          <a:lstStyle/>
          <a:p>
            <a:r>
              <a:rPr lang="en-US" dirty="0" smtClean="0"/>
              <a:t>About Pearson's work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4500" y="2699672"/>
            <a:ext cx="1132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Overall, Pearson’s work shows how light painters can become creative with their work and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500" y="1422400"/>
            <a:ext cx="1132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 work is creative and captures the attention of the audience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is able to create and capture light paintings in natural environments without capturing himself in the photo.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96372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72</TotalTime>
  <Words>144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Corbel</vt:lpstr>
      <vt:lpstr>Times New Roman</vt:lpstr>
      <vt:lpstr>Depth</vt:lpstr>
      <vt:lpstr>Darren Pearson</vt:lpstr>
      <vt:lpstr>Biography</vt:lpstr>
      <vt:lpstr>PowerPoint Presentation</vt:lpstr>
      <vt:lpstr>Process</vt:lpstr>
      <vt:lpstr>PowerPoint Presentation</vt:lpstr>
      <vt:lpstr>PowerPoint Presentation</vt:lpstr>
      <vt:lpstr>About Pearson's work</vt:lpstr>
    </vt:vector>
  </TitlesOfParts>
  <Company>Virginia Beach City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Darren Pearson</dc:title>
  <dc:creator>AARON C HARRELL (973)</dc:creator>
  <cp:lastModifiedBy>AARON C HARRELL (973)</cp:lastModifiedBy>
  <cp:revision>9</cp:revision>
  <dcterms:created xsi:type="dcterms:W3CDTF">2015-10-26T11:51:25Z</dcterms:created>
  <dcterms:modified xsi:type="dcterms:W3CDTF">2015-11-02T18:21:40Z</dcterms:modified>
</cp:coreProperties>
</file>