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E9A575D-1894-4DFE-82D2-342477481C7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F6B8A3C-DE65-42FB-BCA1-FFA2FEFB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4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575D-1894-4DFE-82D2-342477481C7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8A3C-DE65-42FB-BCA1-FFA2FEFB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6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E9A575D-1894-4DFE-82D2-342477481C7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F6B8A3C-DE65-42FB-BCA1-FFA2FEFB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E9A575D-1894-4DFE-82D2-342477481C7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F6B8A3C-DE65-42FB-BCA1-FFA2FEFB05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072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E9A575D-1894-4DFE-82D2-342477481C7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F6B8A3C-DE65-42FB-BCA1-FFA2FEFB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18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575D-1894-4DFE-82D2-342477481C7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8A3C-DE65-42FB-BCA1-FFA2FEFB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08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575D-1894-4DFE-82D2-342477481C7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8A3C-DE65-42FB-BCA1-FFA2FEFB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63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575D-1894-4DFE-82D2-342477481C7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8A3C-DE65-42FB-BCA1-FFA2FEFB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16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E9A575D-1894-4DFE-82D2-342477481C7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F6B8A3C-DE65-42FB-BCA1-FFA2FEFB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1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575D-1894-4DFE-82D2-342477481C7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8A3C-DE65-42FB-BCA1-FFA2FEFB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5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E9A575D-1894-4DFE-82D2-342477481C7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F6B8A3C-DE65-42FB-BCA1-FFA2FEFB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4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575D-1894-4DFE-82D2-342477481C7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8A3C-DE65-42FB-BCA1-FFA2FEFB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0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575D-1894-4DFE-82D2-342477481C7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8A3C-DE65-42FB-BCA1-FFA2FEFB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2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575D-1894-4DFE-82D2-342477481C7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8A3C-DE65-42FB-BCA1-FFA2FEFB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575D-1894-4DFE-82D2-342477481C7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8A3C-DE65-42FB-BCA1-FFA2FEFB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5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575D-1894-4DFE-82D2-342477481C7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8A3C-DE65-42FB-BCA1-FFA2FEFB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5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575D-1894-4DFE-82D2-342477481C7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8A3C-DE65-42FB-BCA1-FFA2FEFB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9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A575D-1894-4DFE-82D2-342477481C7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B8A3C-DE65-42FB-BCA1-FFA2FEFB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24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source=images&amp;cd=&amp;cad=rja&amp;uact=8&amp;ved=0CAcQjRxqFQoTCNijm-7-2MgCFUY6Pgod7j0Mag&amp;url=http%3A%2F%2Fminnesota.cbslocal.com%2F2014%2F03%2F04%2Ftwin-cities-artist-discovers-painting-with-light%2F&amp;psig=AFQjCNFpXE0-CEfTpnehBVsMMQL8q5Swrw&amp;ust=144570279917668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Dana Maltby </a:t>
            </a:r>
            <a:r>
              <a:rPr lang="en-US" smtClean="0"/>
              <a:t>light painting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Jeffery Chappell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77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of work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" y="2057401"/>
            <a:ext cx="4645256" cy="363061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99" y="3638252"/>
            <a:ext cx="4825851" cy="32197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9" y="1798563"/>
            <a:ext cx="3352801" cy="414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7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about the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Colorful sharp patterns </a:t>
            </a:r>
          </a:p>
          <a:p>
            <a:r>
              <a:rPr lang="en-US" dirty="0" smtClean="0"/>
              <a:t>3D illusions </a:t>
            </a:r>
          </a:p>
          <a:p>
            <a:r>
              <a:rPr lang="en-US" dirty="0" smtClean="0"/>
              <a:t>Teleport </a:t>
            </a:r>
            <a:r>
              <a:rPr lang="en-US" dirty="0" err="1" smtClean="0"/>
              <a:t>SiFi</a:t>
            </a:r>
            <a:r>
              <a:rPr lang="en-US" dirty="0" smtClean="0"/>
              <a:t> like tunnel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603500"/>
            <a:ext cx="5655101" cy="36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9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about the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 toys, flashlights, everyday light</a:t>
            </a:r>
          </a:p>
          <a:p>
            <a:r>
              <a:rPr lang="en-US" dirty="0" smtClean="0"/>
              <a:t>Wave in patterns </a:t>
            </a:r>
          </a:p>
          <a:p>
            <a:r>
              <a:rPr lang="en-US" dirty="0" smtClean="0"/>
              <a:t>Different lights for different sharpness </a:t>
            </a:r>
          </a:p>
          <a:p>
            <a:r>
              <a:rPr lang="en-US" dirty="0" smtClean="0"/>
              <a:t>Chasing LED lights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712" y="3562603"/>
            <a:ext cx="3570288" cy="3295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973" y="4152434"/>
            <a:ext cx="4062412" cy="2705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2434"/>
            <a:ext cx="4074647" cy="270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199323"/>
            <a:ext cx="10820400" cy="4024125"/>
          </a:xfrm>
        </p:spPr>
        <p:txBody>
          <a:bodyPr/>
          <a:lstStyle/>
          <a:p>
            <a:r>
              <a:rPr lang="en-US" dirty="0"/>
              <a:t>My thoughts on her work is that it every picture gives me a different perspective and motivates me to want to do better. Her pictures also give me the perspective that its about different dimensions like time travel with such extraordinary patterns.</a:t>
            </a:r>
          </a:p>
          <a:p>
            <a:endParaRPr lang="en-US" dirty="0"/>
          </a:p>
        </p:txBody>
      </p:sp>
      <p:pic>
        <p:nvPicPr>
          <p:cNvPr id="2050" name="Picture 2" descr="https://cbsminnesota.files.wordpress.com/2014/03/light-painting.jpg?w=15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67075"/>
            <a:ext cx="6502400" cy="339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501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34</TotalTime>
  <Words>92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Vapor Trail</vt:lpstr>
      <vt:lpstr>Dana Maltby light painting </vt:lpstr>
      <vt:lpstr>Images of work</vt:lpstr>
      <vt:lpstr>Details about the Photography</vt:lpstr>
      <vt:lpstr>Details about the process </vt:lpstr>
      <vt:lpstr>My thoughts</vt:lpstr>
    </vt:vector>
  </TitlesOfParts>
  <Company>Virginia Beach City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Dana Maltby</dc:title>
  <dc:creator>JEFFERY M CHAPPELL (708)</dc:creator>
  <cp:lastModifiedBy>JEFFERY M CHAPPELL (708)</cp:lastModifiedBy>
  <cp:revision>5</cp:revision>
  <dcterms:created xsi:type="dcterms:W3CDTF">2015-10-23T15:51:21Z</dcterms:created>
  <dcterms:modified xsi:type="dcterms:W3CDTF">2015-10-23T16:25:48Z</dcterms:modified>
</cp:coreProperties>
</file>