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1086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8480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1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705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3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4059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4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6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F88819E-C83A-4738-9F07-3890A202E9C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5D78A21-C1DB-4CE8-BF0B-5C784407A7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71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Chanette</a:t>
            </a:r>
            <a:r>
              <a:rPr lang="en-US" dirty="0" smtClean="0"/>
              <a:t> </a:t>
            </a:r>
            <a:r>
              <a:rPr lang="en-US" dirty="0" err="1" smtClean="0"/>
              <a:t>manso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Brianna </a:t>
            </a:r>
            <a:r>
              <a:rPr lang="en-US" dirty="0" err="1" smtClean="0"/>
              <a:t>Salugao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951" y="2647951"/>
            <a:ext cx="42100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Details about Photography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Manso</a:t>
            </a:r>
            <a:r>
              <a:rPr lang="en-US" sz="3200" dirty="0" smtClean="0"/>
              <a:t> uses human models. </a:t>
            </a:r>
          </a:p>
          <a:p>
            <a:pPr marL="0" lvl="6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dancers, </a:t>
            </a:r>
            <a:r>
              <a:rPr lang="en-US" sz="3200" dirty="0" err="1" smtClean="0"/>
              <a:t>indian</a:t>
            </a:r>
            <a:r>
              <a:rPr lang="en-US" sz="3200" dirty="0" smtClean="0"/>
              <a:t> icons and balancing acts.</a:t>
            </a:r>
          </a:p>
          <a:p>
            <a:pPr marL="0" lvl="6" indent="0">
              <a:buNone/>
            </a:pPr>
            <a:r>
              <a:rPr lang="en-US" sz="3200" dirty="0" smtClean="0"/>
              <a:t>Fabrics and light brushes. </a:t>
            </a:r>
          </a:p>
          <a:p>
            <a:pPr lvl="6"/>
            <a:r>
              <a:rPr lang="en-US" sz="3200" dirty="0"/>
              <a:t> </a:t>
            </a:r>
            <a:r>
              <a:rPr lang="en-US" sz="3200" dirty="0" smtClean="0"/>
              <a:t>uses both film and digital </a:t>
            </a:r>
          </a:p>
          <a:p>
            <a:pPr lvl="6"/>
            <a:r>
              <a:rPr lang="en-US" sz="3200" dirty="0" smtClean="0"/>
              <a:t>Tripod </a:t>
            </a:r>
          </a:p>
          <a:p>
            <a:pPr lvl="6"/>
            <a:endParaRPr lang="en-US" sz="3200" dirty="0" smtClean="0"/>
          </a:p>
          <a:p>
            <a:pPr lvl="6"/>
            <a:endParaRPr lang="en-US" sz="3000" dirty="0" smtClean="0"/>
          </a:p>
          <a:p>
            <a:pPr marL="0" lvl="6" indent="0">
              <a:buNone/>
            </a:pP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28900"/>
            <a:ext cx="34480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The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She did not give specifics in her process but from what I know, I believe she uses a slow shutter speed and has an IOS 200 and below.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950" y="2686050"/>
            <a:ext cx="3676647" cy="39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 on her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Chanette’s</a:t>
            </a:r>
            <a:r>
              <a:rPr lang="en-US" sz="3200" dirty="0" smtClean="0"/>
              <a:t> work is unique, I love how she uses other peoples talents in the picture. She captures the people dancing and expressing themselves in their passions instead of making them pose and fitting here view. I honestly think she is surprised by the outcome of the pictures.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2818048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18</TotalTime>
  <Words>127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Corbel</vt:lpstr>
      <vt:lpstr>Headlines</vt:lpstr>
      <vt:lpstr>Chanette manso</vt:lpstr>
      <vt:lpstr>Details about Photography</vt:lpstr>
      <vt:lpstr>Details On The Process:</vt:lpstr>
      <vt:lpstr>My Thoughts on her work: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Chanette manso</dc:title>
  <dc:creator>BRIANNA J SALUGAO (930)</dc:creator>
  <cp:lastModifiedBy>BRIANNA J SALUGAO (930)</cp:lastModifiedBy>
  <cp:revision>2</cp:revision>
  <dcterms:created xsi:type="dcterms:W3CDTF">2015-10-26T13:48:57Z</dcterms:created>
  <dcterms:modified xsi:type="dcterms:W3CDTF">2015-10-26T14:07:14Z</dcterms:modified>
</cp:coreProperties>
</file>