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FD8080-4363-4EAD-BD63-90E993D657DB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0205AF-C77A-45C1-B442-2D0821F65A1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Cenci </a:t>
            </a:r>
            <a:r>
              <a:rPr lang="en-US" dirty="0" smtClean="0"/>
              <a:t>Goepel</a:t>
            </a:r>
            <a:r>
              <a:rPr lang="en-US" dirty="0" smtClean="0"/>
              <a:t> and Jens </a:t>
            </a:r>
            <a:r>
              <a:rPr lang="en-US" dirty="0" smtClean="0"/>
              <a:t>Warneckle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Erica Ricardo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Cenci </a:t>
            </a:r>
            <a:r>
              <a:rPr lang="en-US" dirty="0" smtClean="0"/>
              <a:t>Goepel</a:t>
            </a:r>
            <a:r>
              <a:rPr lang="en-US" dirty="0" smtClean="0"/>
              <a:t> and Jens </a:t>
            </a:r>
            <a:r>
              <a:rPr lang="en-US" dirty="0" smtClean="0"/>
              <a:t>Warneckle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travel around the world doing light paintings</a:t>
            </a:r>
          </a:p>
          <a:p>
            <a:r>
              <a:rPr lang="en-US" dirty="0" smtClean="0"/>
              <a:t>The use natural resources, like the moonlight, and flashlights and torches</a:t>
            </a:r>
          </a:p>
          <a:p>
            <a:r>
              <a:rPr lang="en-US" dirty="0" smtClean="0"/>
              <a:t>Have been published in major international magazines and books</a:t>
            </a:r>
          </a:p>
          <a:p>
            <a:r>
              <a:rPr lang="en-US" dirty="0" smtClean="0"/>
              <a:t>Take light paintings at night using low ISO and </a:t>
            </a:r>
            <a:r>
              <a:rPr lang="en-US" dirty="0" err="1" smtClean="0"/>
              <a:t>shutterspeed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0"/>
            <a:ext cx="3962400" cy="762000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Cholla</a:t>
            </a:r>
            <a:r>
              <a:rPr lang="en-US" sz="1800" dirty="0"/>
              <a:t> Cactus Garden, Joshua Tree National Park, California, USA.</a:t>
            </a:r>
            <a:br>
              <a:rPr lang="en-US" sz="1800" dirty="0"/>
            </a:br>
            <a:r>
              <a:rPr lang="en-US" sz="1800" dirty="0"/>
              <a:t>Lightmark</a:t>
            </a:r>
            <a:r>
              <a:rPr lang="en-US" sz="1800" dirty="0"/>
              <a:t> No.50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5181600" cy="5181600"/>
          </a:xfrm>
        </p:spPr>
      </p:pic>
      <p:sp>
        <p:nvSpPr>
          <p:cNvPr id="6" name="TextBox 5"/>
          <p:cNvSpPr txBox="1"/>
          <p:nvPr/>
        </p:nvSpPr>
        <p:spPr>
          <a:xfrm>
            <a:off x="5257800" y="1752600"/>
            <a:ext cx="396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“The teddy-bear </a:t>
            </a:r>
            <a:r>
              <a:rPr lang="en-US" sz="1600" dirty="0" smtClean="0"/>
              <a:t>cholla</a:t>
            </a:r>
            <a:r>
              <a:rPr lang="en-US" sz="1600" dirty="0" smtClean="0"/>
              <a:t> is a cactus native to California, Arizona, and Nevada and northwestern Mexico.”</a:t>
            </a:r>
          </a:p>
          <a:p>
            <a:endParaRPr lang="en-US" sz="1600" dirty="0" smtClean="0"/>
          </a:p>
          <a:p>
            <a:r>
              <a:rPr lang="en-US" sz="1600" dirty="0" smtClean="0"/>
              <a:t>The cacti look soft and fuzzy due to the lighting that makes them look black with a little bit of the light making some of the cacti somewhat visible. The cactus is named “teddy bear” because from far away, the stems look fuzzy and not prickly.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0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62600"/>
            <a:ext cx="4419600" cy="990600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Harz, </a:t>
            </a:r>
            <a:r>
              <a:rPr lang="en-US" sz="2000" dirty="0" smtClean="0"/>
              <a:t>Germany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Lightmark</a:t>
            </a:r>
            <a:r>
              <a:rPr lang="en-US" sz="2000" dirty="0"/>
              <a:t> No.24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5106793" cy="5123873"/>
          </a:xfrm>
        </p:spPr>
      </p:pic>
      <p:sp>
        <p:nvSpPr>
          <p:cNvPr id="6" name="TextBox 5"/>
          <p:cNvSpPr txBox="1"/>
          <p:nvPr/>
        </p:nvSpPr>
        <p:spPr>
          <a:xfrm>
            <a:off x="5334000" y="1533236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Harz is the highest mountain range in northern Germany and its rugged terrain extends across parts of Lower Saxony, Saxony-Anhalt and Thuringia.”</a:t>
            </a:r>
          </a:p>
          <a:p>
            <a:endParaRPr lang="en-US" dirty="0"/>
          </a:p>
          <a:p>
            <a:r>
              <a:rPr lang="en-US" dirty="0" smtClean="0"/>
              <a:t>This light painting looks like there is a big ball of wire or like a messed up slinky. It is not that visible but there's a person in the middle of those trees swinging , maybe, a flashlight in a big circle.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31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91200"/>
            <a:ext cx="4648200" cy="838200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Schwarze</a:t>
            </a:r>
            <a:r>
              <a:rPr lang="en-US" sz="2000" dirty="0"/>
              <a:t> Berge, </a:t>
            </a:r>
            <a:r>
              <a:rPr lang="en-US" sz="2000" dirty="0"/>
              <a:t>Rosengarten</a:t>
            </a:r>
            <a:r>
              <a:rPr lang="en-US" sz="2000" dirty="0"/>
              <a:t>, Germany</a:t>
            </a:r>
            <a:br>
              <a:rPr lang="en-US" sz="2000" dirty="0"/>
            </a:br>
            <a:r>
              <a:rPr lang="en-US" sz="2000" dirty="0"/>
              <a:t>Lightmark</a:t>
            </a:r>
            <a:r>
              <a:rPr lang="en-US" sz="2000" dirty="0"/>
              <a:t> No.15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0"/>
            <a:ext cx="3754627" cy="5791200"/>
          </a:xfrm>
        </p:spPr>
      </p:pic>
      <p:sp>
        <p:nvSpPr>
          <p:cNvPr id="5" name="TextBox 4"/>
          <p:cNvSpPr txBox="1"/>
          <p:nvPr/>
        </p:nvSpPr>
        <p:spPr>
          <a:xfrm>
            <a:off x="4419600" y="18288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“German Forest” is used as a metaphor and has a sense of longing to it. During the 19</a:t>
            </a:r>
            <a:r>
              <a:rPr lang="en-US" baseline="30000" dirty="0" smtClean="0"/>
              <a:t>th</a:t>
            </a:r>
            <a:r>
              <a:rPr lang="en-US" dirty="0" smtClean="0"/>
              <a:t> century, this place was used as setting  of fairytale, folk stories, and more. It looks like they used fireworks to produce this painting. It kind of looks like a flower, dandelion, blossoming and slowly drifting away.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62600"/>
            <a:ext cx="3810000" cy="1143000"/>
          </a:xfrm>
        </p:spPr>
        <p:txBody>
          <a:bodyPr>
            <a:normAutofit/>
          </a:bodyPr>
          <a:lstStyle/>
          <a:p>
            <a:r>
              <a:rPr lang="en-US" sz="1600" dirty="0"/>
              <a:t>Hamelin Pool Marine Nature Reserve, Western </a:t>
            </a:r>
            <a:r>
              <a:rPr lang="en-US" sz="1600" dirty="0" smtClean="0"/>
              <a:t>Australia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Lightmark</a:t>
            </a:r>
            <a:r>
              <a:rPr lang="en-US" sz="1600" dirty="0"/>
              <a:t> No.97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28600"/>
            <a:ext cx="3529329" cy="5334000"/>
          </a:xfrm>
        </p:spPr>
      </p:pic>
      <p:sp>
        <p:nvSpPr>
          <p:cNvPr id="5" name="TextBox 4"/>
          <p:cNvSpPr txBox="1"/>
          <p:nvPr/>
        </p:nvSpPr>
        <p:spPr>
          <a:xfrm>
            <a:off x="4419600" y="16002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light painting was taken on rocks that looked similar to </a:t>
            </a:r>
            <a:r>
              <a:rPr lang="en-US" dirty="0" smtClean="0"/>
              <a:t>stromatolites</a:t>
            </a:r>
            <a:r>
              <a:rPr lang="en-US" dirty="0" smtClean="0"/>
              <a:t> (they couldn’t shoot on actual </a:t>
            </a:r>
            <a:r>
              <a:rPr lang="en-US" dirty="0" err="1" smtClean="0"/>
              <a:t>stromatolites</a:t>
            </a:r>
            <a:r>
              <a:rPr lang="en-US" dirty="0" smtClean="0"/>
              <a:t> due to them being so fragile). I believe that they have put flashlights down on the ground. This picture, to me, looks like dancers with their leg in the air trying to do a split. In the back the clouds look to be moving and blurry, so this is sort of panning.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63</TotalTime>
  <Words>370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Cenci Goepel and Jens Warneckle</vt:lpstr>
      <vt:lpstr>About Cenci Goepel and Jens Warneckle</vt:lpstr>
      <vt:lpstr>Cholla Cactus Garden, Joshua Tree National Park, California, USA. Lightmark No.50</vt:lpstr>
      <vt:lpstr>Harz, Germany  Lightmark No.24</vt:lpstr>
      <vt:lpstr>Schwarze Berge, Rosengarten, Germany Lightmark No.15</vt:lpstr>
      <vt:lpstr>Hamelin Pool Marine Nature Reserve, Western Australia  Lightmark No.97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Cenci Goepel and Jens Warneckle</dc:title>
  <dc:creator>ERICA N RICARDO (651)</dc:creator>
  <cp:lastModifiedBy>ERICA N RICARDO (651)</cp:lastModifiedBy>
  <cp:revision>6</cp:revision>
  <dcterms:created xsi:type="dcterms:W3CDTF">2015-10-23T15:25:11Z</dcterms:created>
  <dcterms:modified xsi:type="dcterms:W3CDTF">2015-10-23T16:28:51Z</dcterms:modified>
</cp:coreProperties>
</file>