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2" r:id="rId3"/>
    <p:sldId id="261" r:id="rId4"/>
    <p:sldId id="263" r:id="rId5"/>
    <p:sldId id="264"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796B91-9E96-4380-8DF9-597748187520}"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E89E6-6C91-41F5-AAAF-2F1D02B05468}" type="slidenum">
              <a:rPr lang="en-US" smtClean="0"/>
              <a:t>‹#›</a:t>
            </a:fld>
            <a:endParaRPr lang="en-US"/>
          </a:p>
        </p:txBody>
      </p:sp>
    </p:spTree>
    <p:extLst>
      <p:ext uri="{BB962C8B-B14F-4D97-AF65-F5344CB8AC3E}">
        <p14:creationId xmlns:p14="http://schemas.microsoft.com/office/powerpoint/2010/main" val="421100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796B91-9E96-4380-8DF9-597748187520}"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E89E6-6C91-41F5-AAAF-2F1D02B05468}" type="slidenum">
              <a:rPr lang="en-US" smtClean="0"/>
              <a:t>‹#›</a:t>
            </a:fld>
            <a:endParaRPr lang="en-US"/>
          </a:p>
        </p:txBody>
      </p:sp>
    </p:spTree>
    <p:extLst>
      <p:ext uri="{BB962C8B-B14F-4D97-AF65-F5344CB8AC3E}">
        <p14:creationId xmlns:p14="http://schemas.microsoft.com/office/powerpoint/2010/main" val="790240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796B91-9E96-4380-8DF9-597748187520}"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E89E6-6C91-41F5-AAAF-2F1D02B05468}" type="slidenum">
              <a:rPr lang="en-US" smtClean="0"/>
              <a:t>‹#›</a:t>
            </a:fld>
            <a:endParaRPr lang="en-US"/>
          </a:p>
        </p:txBody>
      </p:sp>
    </p:spTree>
    <p:extLst>
      <p:ext uri="{BB962C8B-B14F-4D97-AF65-F5344CB8AC3E}">
        <p14:creationId xmlns:p14="http://schemas.microsoft.com/office/powerpoint/2010/main" val="1364867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796B91-9E96-4380-8DF9-597748187520}"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E89E6-6C91-41F5-AAAF-2F1D02B05468}"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56817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796B91-9E96-4380-8DF9-597748187520}"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E89E6-6C91-41F5-AAAF-2F1D02B05468}" type="slidenum">
              <a:rPr lang="en-US" smtClean="0"/>
              <a:t>‹#›</a:t>
            </a:fld>
            <a:endParaRPr lang="en-US"/>
          </a:p>
        </p:txBody>
      </p:sp>
    </p:spTree>
    <p:extLst>
      <p:ext uri="{BB962C8B-B14F-4D97-AF65-F5344CB8AC3E}">
        <p14:creationId xmlns:p14="http://schemas.microsoft.com/office/powerpoint/2010/main" val="2103385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B796B91-9E96-4380-8DF9-597748187520}" type="datetimeFigureOut">
              <a:rPr lang="en-US" smtClean="0"/>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1E89E6-6C91-41F5-AAAF-2F1D02B05468}" type="slidenum">
              <a:rPr lang="en-US" smtClean="0"/>
              <a:t>‹#›</a:t>
            </a:fld>
            <a:endParaRPr lang="en-US"/>
          </a:p>
        </p:txBody>
      </p:sp>
    </p:spTree>
    <p:extLst>
      <p:ext uri="{BB962C8B-B14F-4D97-AF65-F5344CB8AC3E}">
        <p14:creationId xmlns:p14="http://schemas.microsoft.com/office/powerpoint/2010/main" val="4218782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B796B91-9E96-4380-8DF9-597748187520}" type="datetimeFigureOut">
              <a:rPr lang="en-US" smtClean="0"/>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1E89E6-6C91-41F5-AAAF-2F1D02B05468}" type="slidenum">
              <a:rPr lang="en-US" smtClean="0"/>
              <a:t>‹#›</a:t>
            </a:fld>
            <a:endParaRPr lang="en-US"/>
          </a:p>
        </p:txBody>
      </p:sp>
    </p:spTree>
    <p:extLst>
      <p:ext uri="{BB962C8B-B14F-4D97-AF65-F5344CB8AC3E}">
        <p14:creationId xmlns:p14="http://schemas.microsoft.com/office/powerpoint/2010/main" val="2424363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796B91-9E96-4380-8DF9-597748187520}"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E89E6-6C91-41F5-AAAF-2F1D02B05468}" type="slidenum">
              <a:rPr lang="en-US" smtClean="0"/>
              <a:t>‹#›</a:t>
            </a:fld>
            <a:endParaRPr lang="en-US"/>
          </a:p>
        </p:txBody>
      </p:sp>
    </p:spTree>
    <p:extLst>
      <p:ext uri="{BB962C8B-B14F-4D97-AF65-F5344CB8AC3E}">
        <p14:creationId xmlns:p14="http://schemas.microsoft.com/office/powerpoint/2010/main" val="2196926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796B91-9E96-4380-8DF9-597748187520}"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E89E6-6C91-41F5-AAAF-2F1D02B05468}" type="slidenum">
              <a:rPr lang="en-US" smtClean="0"/>
              <a:t>‹#›</a:t>
            </a:fld>
            <a:endParaRPr lang="en-US"/>
          </a:p>
        </p:txBody>
      </p:sp>
    </p:spTree>
    <p:extLst>
      <p:ext uri="{BB962C8B-B14F-4D97-AF65-F5344CB8AC3E}">
        <p14:creationId xmlns:p14="http://schemas.microsoft.com/office/powerpoint/2010/main" val="343341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796B91-9E96-4380-8DF9-597748187520}"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E89E6-6C91-41F5-AAAF-2F1D02B05468}" type="slidenum">
              <a:rPr lang="en-US" smtClean="0"/>
              <a:t>‹#›</a:t>
            </a:fld>
            <a:endParaRPr lang="en-US"/>
          </a:p>
        </p:txBody>
      </p:sp>
    </p:spTree>
    <p:extLst>
      <p:ext uri="{BB962C8B-B14F-4D97-AF65-F5344CB8AC3E}">
        <p14:creationId xmlns:p14="http://schemas.microsoft.com/office/powerpoint/2010/main" val="4159097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796B91-9E96-4380-8DF9-597748187520}"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1E89E6-6C91-41F5-AAAF-2F1D02B05468}" type="slidenum">
              <a:rPr lang="en-US" smtClean="0"/>
              <a:t>‹#›</a:t>
            </a:fld>
            <a:endParaRPr lang="en-US"/>
          </a:p>
        </p:txBody>
      </p:sp>
    </p:spTree>
    <p:extLst>
      <p:ext uri="{BB962C8B-B14F-4D97-AF65-F5344CB8AC3E}">
        <p14:creationId xmlns:p14="http://schemas.microsoft.com/office/powerpoint/2010/main" val="157081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796B91-9E96-4380-8DF9-597748187520}"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E89E6-6C91-41F5-AAAF-2F1D02B05468}" type="slidenum">
              <a:rPr lang="en-US" smtClean="0"/>
              <a:t>‹#›</a:t>
            </a:fld>
            <a:endParaRPr lang="en-US"/>
          </a:p>
        </p:txBody>
      </p:sp>
    </p:spTree>
    <p:extLst>
      <p:ext uri="{BB962C8B-B14F-4D97-AF65-F5344CB8AC3E}">
        <p14:creationId xmlns:p14="http://schemas.microsoft.com/office/powerpoint/2010/main" val="2461491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796B91-9E96-4380-8DF9-597748187520}" type="datetimeFigureOut">
              <a:rPr lang="en-US" smtClean="0"/>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1E89E6-6C91-41F5-AAAF-2F1D02B05468}" type="slidenum">
              <a:rPr lang="en-US" smtClean="0"/>
              <a:t>‹#›</a:t>
            </a:fld>
            <a:endParaRPr lang="en-US"/>
          </a:p>
        </p:txBody>
      </p:sp>
    </p:spTree>
    <p:extLst>
      <p:ext uri="{BB962C8B-B14F-4D97-AF65-F5344CB8AC3E}">
        <p14:creationId xmlns:p14="http://schemas.microsoft.com/office/powerpoint/2010/main" val="3293683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796B91-9E96-4380-8DF9-597748187520}" type="datetimeFigureOut">
              <a:rPr lang="en-US" smtClean="0"/>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1E89E6-6C91-41F5-AAAF-2F1D02B05468}" type="slidenum">
              <a:rPr lang="en-US" smtClean="0"/>
              <a:t>‹#›</a:t>
            </a:fld>
            <a:endParaRPr lang="en-US"/>
          </a:p>
        </p:txBody>
      </p:sp>
    </p:spTree>
    <p:extLst>
      <p:ext uri="{BB962C8B-B14F-4D97-AF65-F5344CB8AC3E}">
        <p14:creationId xmlns:p14="http://schemas.microsoft.com/office/powerpoint/2010/main" val="199796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96B91-9E96-4380-8DF9-597748187520}" type="datetimeFigureOut">
              <a:rPr lang="en-US" smtClean="0"/>
              <a:t>10/26/2015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1E89E6-6C91-41F5-AAAF-2F1D02B05468}" type="slidenum">
              <a:rPr lang="en-US" smtClean="0"/>
              <a:t>‹#›</a:t>
            </a:fld>
            <a:endParaRPr lang="en-US"/>
          </a:p>
        </p:txBody>
      </p:sp>
    </p:spTree>
    <p:extLst>
      <p:ext uri="{BB962C8B-B14F-4D97-AF65-F5344CB8AC3E}">
        <p14:creationId xmlns:p14="http://schemas.microsoft.com/office/powerpoint/2010/main" val="306621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796B91-9E96-4380-8DF9-597748187520}"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E89E6-6C91-41F5-AAAF-2F1D02B05468}" type="slidenum">
              <a:rPr lang="en-US" smtClean="0"/>
              <a:t>‹#›</a:t>
            </a:fld>
            <a:endParaRPr lang="en-US"/>
          </a:p>
        </p:txBody>
      </p:sp>
    </p:spTree>
    <p:extLst>
      <p:ext uri="{BB962C8B-B14F-4D97-AF65-F5344CB8AC3E}">
        <p14:creationId xmlns:p14="http://schemas.microsoft.com/office/powerpoint/2010/main" val="1890953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796B91-9E96-4380-8DF9-597748187520}" type="datetimeFigureOut">
              <a:rPr lang="en-US" smtClean="0"/>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1E89E6-6C91-41F5-AAAF-2F1D02B05468}" type="slidenum">
              <a:rPr lang="en-US" smtClean="0"/>
              <a:t>‹#›</a:t>
            </a:fld>
            <a:endParaRPr lang="en-US"/>
          </a:p>
        </p:txBody>
      </p:sp>
    </p:spTree>
    <p:extLst>
      <p:ext uri="{BB962C8B-B14F-4D97-AF65-F5344CB8AC3E}">
        <p14:creationId xmlns:p14="http://schemas.microsoft.com/office/powerpoint/2010/main" val="611090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B796B91-9E96-4380-8DF9-597748187520}" type="datetimeFigureOut">
              <a:rPr lang="en-US" smtClean="0"/>
              <a:t>10/26/2015</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91E89E6-6C91-41F5-AAAF-2F1D02B05468}" type="slidenum">
              <a:rPr lang="en-US" smtClean="0"/>
              <a:t>‹#›</a:t>
            </a:fld>
            <a:endParaRPr lang="en-US"/>
          </a:p>
        </p:txBody>
      </p:sp>
    </p:spTree>
    <p:extLst>
      <p:ext uri="{BB962C8B-B14F-4D97-AF65-F5344CB8AC3E}">
        <p14:creationId xmlns:p14="http://schemas.microsoft.com/office/powerpoint/2010/main" val="325650522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Cenci </a:t>
            </a:r>
            <a:r>
              <a:rPr lang="en-US" dirty="0" err="1" smtClean="0"/>
              <a:t>Goepel</a:t>
            </a:r>
            <a:r>
              <a:rPr lang="en-US" dirty="0" smtClean="0"/>
              <a:t> </a:t>
            </a:r>
            <a:br>
              <a:rPr lang="en-US" dirty="0" smtClean="0"/>
            </a:br>
            <a:r>
              <a:rPr lang="en-US" dirty="0" smtClean="0"/>
              <a:t>&amp;</a:t>
            </a:r>
            <a:br>
              <a:rPr lang="en-US" dirty="0" smtClean="0"/>
            </a:br>
            <a:r>
              <a:rPr lang="en-US" dirty="0" smtClean="0"/>
              <a:t>Jens </a:t>
            </a:r>
            <a:r>
              <a:rPr lang="en-US" dirty="0" err="1" smtClean="0"/>
              <a:t>Warnecke</a:t>
            </a:r>
            <a:r>
              <a:rPr lang="en-US" dirty="0" smtClean="0"/>
              <a:t> </a:t>
            </a:r>
            <a:endParaRPr lang="en-US" dirty="0"/>
          </a:p>
        </p:txBody>
      </p:sp>
      <p:sp>
        <p:nvSpPr>
          <p:cNvPr id="3" name="Subtitle 2"/>
          <p:cNvSpPr>
            <a:spLocks noGrp="1"/>
          </p:cNvSpPr>
          <p:nvPr>
            <p:ph type="subTitle" idx="1"/>
          </p:nvPr>
        </p:nvSpPr>
        <p:spPr/>
        <p:txBody>
          <a:bodyPr/>
          <a:lstStyle/>
          <a:p>
            <a:r>
              <a:rPr lang="en-US" dirty="0" smtClean="0"/>
              <a:t>By: Erica Walker</a:t>
            </a:r>
            <a:endParaRPr lang="en-US" dirty="0"/>
          </a:p>
        </p:txBody>
      </p:sp>
    </p:spTree>
    <p:extLst>
      <p:ext uri="{BB962C8B-B14F-4D97-AF65-F5344CB8AC3E}">
        <p14:creationId xmlns:p14="http://schemas.microsoft.com/office/powerpoint/2010/main" val="1343962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Their work…</a:t>
            </a:r>
            <a:endParaRPr lang="en-US" dirty="0"/>
          </a:p>
        </p:txBody>
      </p:sp>
      <p:sp>
        <p:nvSpPr>
          <p:cNvPr id="3" name="Content Placeholder 2"/>
          <p:cNvSpPr>
            <a:spLocks noGrp="1"/>
          </p:cNvSpPr>
          <p:nvPr>
            <p:ph idx="1"/>
          </p:nvPr>
        </p:nvSpPr>
        <p:spPr/>
        <p:txBody>
          <a:bodyPr/>
          <a:lstStyle/>
          <a:p>
            <a:r>
              <a:rPr lang="en-US" dirty="0" smtClean="0"/>
              <a:t>“</a:t>
            </a:r>
            <a:r>
              <a:rPr lang="en-US" dirty="0" err="1" smtClean="0"/>
              <a:t>Lightmark</a:t>
            </a:r>
            <a:r>
              <a:rPr lang="en-US" dirty="0" smtClean="0"/>
              <a:t>”, is the body of work that these two German artists created. They did so by photographing moving light sources at night. These long exposure photos can take up to an hour! They use torchlight and the moons ambient light as well as eerie landscapes to create such photos. They use a </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95" y="4705350"/>
            <a:ext cx="1905000" cy="1905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595" y="4705350"/>
            <a:ext cx="1905000" cy="1905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2595" y="4705350"/>
            <a:ext cx="1905000" cy="1905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7595" y="4705350"/>
            <a:ext cx="1905000" cy="1905000"/>
          </a:xfrm>
          <a:prstGeom prst="rect">
            <a:avLst/>
          </a:prstGeom>
        </p:spPr>
      </p:pic>
      <p:sp>
        <p:nvSpPr>
          <p:cNvPr id="8" name="Content Placeholder 2"/>
          <p:cNvSpPr txBox="1">
            <a:spLocks/>
          </p:cNvSpPr>
          <p:nvPr/>
        </p:nvSpPr>
        <p:spPr>
          <a:xfrm>
            <a:off x="913794" y="2108764"/>
            <a:ext cx="10353762" cy="369513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dirty="0" smtClean="0"/>
              <a:t>“</a:t>
            </a:r>
            <a:r>
              <a:rPr lang="en-US" dirty="0" err="1" smtClean="0"/>
              <a:t>Lightmark</a:t>
            </a:r>
            <a:r>
              <a:rPr lang="en-US" dirty="0" smtClean="0"/>
              <a:t>”, is the body of work that these two German artists created. They did so by photographing moving light sources at night. These long exposure photos can take up to an hour! They use torchlight and the moons ambient light as well as eerie landscapes to create such photos. They use a digital medium format camera, and focus mainly on photographic techniques rather than post processing to have such extraordinary results.</a:t>
            </a:r>
            <a:endParaRPr lang="en-US"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2595" y="4705350"/>
            <a:ext cx="1905000" cy="190500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7595" y="4705350"/>
            <a:ext cx="1905000" cy="1905000"/>
          </a:xfrm>
          <a:prstGeom prst="rect">
            <a:avLst/>
          </a:prstGeom>
        </p:spPr>
      </p:pic>
    </p:spTree>
    <p:extLst>
      <p:ext uri="{BB962C8B-B14F-4D97-AF65-F5344CB8AC3E}">
        <p14:creationId xmlns:p14="http://schemas.microsoft.com/office/powerpoint/2010/main" val="1931841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is a deciding factor…</a:t>
            </a:r>
            <a:endParaRPr lang="en-US" dirty="0"/>
          </a:p>
        </p:txBody>
      </p:sp>
      <p:sp>
        <p:nvSpPr>
          <p:cNvPr id="7" name="Content Placeholder 6"/>
          <p:cNvSpPr>
            <a:spLocks noGrp="1"/>
          </p:cNvSpPr>
          <p:nvPr>
            <p:ph idx="1"/>
          </p:nvPr>
        </p:nvSpPr>
        <p:spPr/>
        <p:txBody>
          <a:bodyPr/>
          <a:lstStyle/>
          <a:p>
            <a:r>
              <a:rPr lang="en-US" dirty="0">
                <a:effectLst/>
              </a:rPr>
              <a:t>"In this photo, we spun a band with LED flashlight on a single plane only. The spiral shape is a result of the gradual shortening of the band as it spins. In order to achieve the space between the outer and inner rings of the spiral, we paused exposure for a brief period of time</a:t>
            </a:r>
            <a:r>
              <a:rPr lang="en-US" dirty="0" smtClean="0">
                <a:effectLst/>
              </a:rPr>
              <a:t>.“ </a:t>
            </a:r>
          </a:p>
          <a:p>
            <a:r>
              <a:rPr lang="en-US" dirty="0" smtClean="0">
                <a:effectLst/>
              </a:rPr>
              <a:t>For these two, light painting is only one element of the finished				photograph, which is why they seek out places that are 				generally already breathtaking.</a:t>
            </a:r>
            <a:endParaRPr lang="en-US" dirty="0">
              <a:effectLs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00" y="3467100"/>
            <a:ext cx="3111500" cy="3111500"/>
          </a:xfrm>
          <a:prstGeom prst="rect">
            <a:avLst/>
          </a:prstGeom>
        </p:spPr>
      </p:pic>
    </p:spTree>
    <p:extLst>
      <p:ext uri="{BB962C8B-B14F-4D97-AF65-F5344CB8AC3E}">
        <p14:creationId xmlns:p14="http://schemas.microsoft.com/office/powerpoint/2010/main" val="3697316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 Tips, &amp; Tricks</a:t>
            </a:r>
            <a:endParaRPr lang="en-US" dirty="0"/>
          </a:p>
        </p:txBody>
      </p:sp>
      <p:sp>
        <p:nvSpPr>
          <p:cNvPr id="3" name="Content Placeholder 2"/>
          <p:cNvSpPr>
            <a:spLocks noGrp="1"/>
          </p:cNvSpPr>
          <p:nvPr>
            <p:ph idx="1"/>
          </p:nvPr>
        </p:nvSpPr>
        <p:spPr/>
        <p:txBody>
          <a:bodyPr>
            <a:normAutofit/>
          </a:bodyPr>
          <a:lstStyle/>
          <a:p>
            <a:r>
              <a:rPr lang="en-US" dirty="0" err="1" smtClean="0"/>
              <a:t>Goepel</a:t>
            </a:r>
            <a:r>
              <a:rPr lang="en-US" dirty="0" smtClean="0"/>
              <a:t> and </a:t>
            </a:r>
            <a:r>
              <a:rPr lang="en-US" dirty="0" err="1" smtClean="0"/>
              <a:t>Warnecke</a:t>
            </a:r>
            <a:r>
              <a:rPr lang="en-US" dirty="0" smtClean="0"/>
              <a:t> have experimented with many different light sources, but generally resort to simple ones! They have found that LED lights are </a:t>
            </a:r>
            <a:r>
              <a:rPr lang="en-US" dirty="0" err="1" smtClean="0"/>
              <a:t>geberally</a:t>
            </a:r>
            <a:r>
              <a:rPr lang="en-US" dirty="0" smtClean="0"/>
              <a:t> the best to work with especially in terms of detail. Finding the right light source can be hard as you cant tell which is best until you take the actual photo. </a:t>
            </a:r>
          </a:p>
          <a:p>
            <a:r>
              <a:rPr lang="en-US" dirty="0" smtClean="0"/>
              <a:t>The design of lenses, reflectors, and LED lights can affect the final product so its good			 to know what you are working with quite well, and experiment!</a:t>
            </a:r>
          </a:p>
          <a:p>
            <a:pPr marL="0" indent="0">
              <a:buNone/>
            </a:pPr>
            <a:r>
              <a:rPr lang="en-US" dirty="0" smtClean="0"/>
              <a:t>	</a:t>
            </a:r>
          </a:p>
          <a:p>
            <a:pPr lvl="7"/>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064000"/>
            <a:ext cx="2705100" cy="2705100"/>
          </a:xfrm>
          <a:prstGeom prst="rect">
            <a:avLst/>
          </a:prstGeom>
        </p:spPr>
      </p:pic>
    </p:spTree>
    <p:extLst>
      <p:ext uri="{BB962C8B-B14F-4D97-AF65-F5344CB8AC3E}">
        <p14:creationId xmlns:p14="http://schemas.microsoft.com/office/powerpoint/2010/main" val="1460802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 Tips, &amp; </a:t>
            </a:r>
            <a:r>
              <a:rPr lang="en-US" dirty="0" err="1" smtClean="0"/>
              <a:t>TRicks</a:t>
            </a:r>
            <a:endParaRPr lang="en-US" dirty="0"/>
          </a:p>
        </p:txBody>
      </p:sp>
      <p:sp>
        <p:nvSpPr>
          <p:cNvPr id="3" name="Content Placeholder 2"/>
          <p:cNvSpPr>
            <a:spLocks noGrp="1"/>
          </p:cNvSpPr>
          <p:nvPr>
            <p:ph idx="1"/>
          </p:nvPr>
        </p:nvSpPr>
        <p:spPr/>
        <p:txBody>
          <a:bodyPr/>
          <a:lstStyle/>
          <a:p>
            <a:r>
              <a:rPr lang="en-US" dirty="0" smtClean="0"/>
              <a:t>Know your equipment.</a:t>
            </a:r>
          </a:p>
          <a:p>
            <a:r>
              <a:rPr lang="en-US" dirty="0" smtClean="0"/>
              <a:t>Wear black and move fast when in frame – avoid shining light on yourself!</a:t>
            </a:r>
          </a:p>
          <a:p>
            <a:r>
              <a:rPr lang="en-US" dirty="0" smtClean="0"/>
              <a:t>Find good ambient light sources! (It adds to the depth of your photos!) </a:t>
            </a:r>
          </a:p>
          <a:p>
            <a:r>
              <a:rPr lang="en-US" dirty="0" smtClean="0"/>
              <a:t>Consider your overall composition.</a:t>
            </a:r>
          </a:p>
          <a:p>
            <a:r>
              <a:rPr lang="en-US" dirty="0" smtClean="0"/>
              <a:t>Keep your ISO low to avoid noise!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90680">
            <a:off x="9829800" y="393700"/>
            <a:ext cx="1955800" cy="1955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79055">
            <a:off x="8196194" y="3891641"/>
            <a:ext cx="2260600" cy="2355973"/>
          </a:xfrm>
          <a:prstGeom prst="rect">
            <a:avLst/>
          </a:prstGeom>
        </p:spPr>
      </p:pic>
    </p:spTree>
    <p:extLst>
      <p:ext uri="{BB962C8B-B14F-4D97-AF65-F5344CB8AC3E}">
        <p14:creationId xmlns:p14="http://schemas.microsoft.com/office/powerpoint/2010/main" val="2549150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pieces of their work…</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0732911">
            <a:off x="514573" y="1776428"/>
            <a:ext cx="2120071" cy="2120071"/>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3900">
            <a:off x="3721922" y="1866883"/>
            <a:ext cx="1943100" cy="19431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90774">
            <a:off x="4558965" y="4072629"/>
            <a:ext cx="2439764" cy="243976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80574">
            <a:off x="800100" y="4509329"/>
            <a:ext cx="1892300" cy="18923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97823">
            <a:off x="9091119" y="4012041"/>
            <a:ext cx="2309274" cy="230927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38671">
            <a:off x="6621236" y="1831559"/>
            <a:ext cx="2400300" cy="2400300"/>
          </a:xfrm>
          <a:prstGeom prst="rect">
            <a:avLst/>
          </a:prstGeom>
        </p:spPr>
      </p:pic>
    </p:spTree>
    <p:extLst>
      <p:ext uri="{BB962C8B-B14F-4D97-AF65-F5344CB8AC3E}">
        <p14:creationId xmlns:p14="http://schemas.microsoft.com/office/powerpoint/2010/main" val="23367822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56</TotalTime>
  <Words>370</Words>
  <Application>Microsoft Office PowerPoint</Application>
  <PresentationFormat>Widescreen</PresentationFormat>
  <Paragraphs>19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Bookman Old Style</vt:lpstr>
      <vt:lpstr>Rockwell</vt:lpstr>
      <vt:lpstr>Damask</vt:lpstr>
      <vt:lpstr>Cenci Goepel  &amp; Jens Warnecke </vt:lpstr>
      <vt:lpstr>About Their work…</vt:lpstr>
      <vt:lpstr>Composition is a deciding factor…</vt:lpstr>
      <vt:lpstr>Techniques, Tips, &amp; Tricks</vt:lpstr>
      <vt:lpstr>Techniques, Tips, &amp; TRicks</vt:lpstr>
      <vt:lpstr>Other pieces of their work…</vt:lpstr>
    </vt:vector>
  </TitlesOfParts>
  <Company>Virginia Beach City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 WALKER (201)</dc:creator>
  <cp:lastModifiedBy>ERICA M WALKER (201)</cp:lastModifiedBy>
  <cp:revision>7</cp:revision>
  <dcterms:created xsi:type="dcterms:W3CDTF">2015-10-26T13:07:02Z</dcterms:created>
  <dcterms:modified xsi:type="dcterms:W3CDTF">2015-10-26T14:03:45Z</dcterms:modified>
</cp:coreProperties>
</file>