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1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8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41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67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60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5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3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0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9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6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4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6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50000"/>
              </a:schemeClr>
            </a:gs>
            <a:gs pos="81397">
              <a:srgbClr val="540E5A"/>
            </a:gs>
            <a:gs pos="59000">
              <a:srgbClr val="421C5E"/>
            </a:gs>
            <a:gs pos="33611">
              <a:srgbClr val="301C5C"/>
            </a:gs>
            <a:gs pos="0">
              <a:srgbClr val="1A1C5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3EA2B16-8C00-4FB9-B939-BC3C8404F52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36E1F80-673C-4137-9F1E-705E4A7C2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38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Alan Jaras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Brianna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8" b="26888"/>
          <a:stretch>
            <a:fillRect/>
          </a:stretch>
        </p:blipFill>
        <p:spPr>
          <a:xfrm>
            <a:off x="1041427" y="749299"/>
            <a:ext cx="10105972" cy="3335869"/>
          </a:xfrm>
          <a:effectLst>
            <a:glow>
              <a:schemeClr val="accent1">
                <a:alpha val="40000"/>
              </a:schemeClr>
            </a:glow>
            <a:innerShdw blurRad="57150" dist="38100" dir="14460000">
              <a:srgbClr val="000000">
                <a:alpha val="70000"/>
              </a:srgbClr>
            </a:innerShdw>
            <a:softEdge rad="0"/>
          </a:effectLst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10873" y="4085168"/>
            <a:ext cx="9967080" cy="2032000"/>
          </a:xfrm>
        </p:spPr>
        <p:txBody>
          <a:bodyPr>
            <a:noAutofit/>
          </a:bodyPr>
          <a:lstStyle/>
          <a:p>
            <a:r>
              <a:rPr lang="en-US" sz="2800" dirty="0"/>
              <a:t>He calls his images “refractographs”, shooting photos of light sources </a:t>
            </a:r>
            <a:r>
              <a:rPr lang="en-US" sz="2800" dirty="0" smtClean="0"/>
              <a:t>through </a:t>
            </a:r>
            <a:r>
              <a:rPr lang="en-US" sz="2800" dirty="0"/>
              <a:t>a selection of multicolored glass, plastics and other transparent or translucent objects.</a:t>
            </a:r>
          </a:p>
        </p:txBody>
      </p:sp>
    </p:spTree>
    <p:extLst>
      <p:ext uri="{BB962C8B-B14F-4D97-AF65-F5344CB8AC3E}">
        <p14:creationId xmlns:p14="http://schemas.microsoft.com/office/powerpoint/2010/main" val="20778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445470" y="573720"/>
            <a:ext cx="4073430" cy="571055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6511" y="931401"/>
            <a:ext cx="4929189" cy="4995191"/>
          </a:xfrm>
        </p:spPr>
        <p:txBody>
          <a:bodyPr>
            <a:noAutofit/>
          </a:bodyPr>
          <a:lstStyle/>
          <a:p>
            <a:r>
              <a:rPr lang="en-US" sz="4000" dirty="0"/>
              <a:t>Jaras breaks down his seemingly unclassifiable images into at least three genres, “Bending”, “Twisting”, and “Taming” light.</a:t>
            </a:r>
          </a:p>
        </p:txBody>
      </p:sp>
    </p:spTree>
    <p:extLst>
      <p:ext uri="{BB962C8B-B14F-4D97-AF65-F5344CB8AC3E}">
        <p14:creationId xmlns:p14="http://schemas.microsoft.com/office/powerpoint/2010/main" val="12728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504" y="182677"/>
            <a:ext cx="3908996" cy="610184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722312"/>
            <a:ext cx="4315600" cy="5022578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Jaras</a:t>
            </a:r>
            <a:r>
              <a:rPr lang="en-US" sz="4000" dirty="0" smtClean="0"/>
              <a:t> has interesting and cool photos using light painting. I think he does amazing work that has artistic framework and great skill.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71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29" y="233760"/>
            <a:ext cx="4412536" cy="6442304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008" y="874238"/>
            <a:ext cx="5451310" cy="5161347"/>
          </a:xfrm>
        </p:spPr>
      </p:pic>
    </p:spTree>
    <p:extLst>
      <p:ext uri="{BB962C8B-B14F-4D97-AF65-F5344CB8AC3E}">
        <p14:creationId xmlns:p14="http://schemas.microsoft.com/office/powerpoint/2010/main" val="319908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Custom 3">
      <a:dk1>
        <a:srgbClr val="7030A0"/>
      </a:dk1>
      <a:lt1>
        <a:srgbClr val="002060"/>
      </a:lt1>
      <a:dk2>
        <a:srgbClr val="C00000"/>
      </a:dk2>
      <a:lt2>
        <a:srgbClr val="0070C0"/>
      </a:lt2>
      <a:accent1>
        <a:srgbClr val="41AEBD"/>
      </a:accent1>
      <a:accent2>
        <a:srgbClr val="FF0000"/>
      </a:accent2>
      <a:accent3>
        <a:srgbClr val="D4163F"/>
      </a:accent3>
      <a:accent4>
        <a:srgbClr val="C804AC"/>
      </a:accent4>
      <a:accent5>
        <a:srgbClr val="47D8B5"/>
      </a:accent5>
      <a:accent6>
        <a:srgbClr val="219E80"/>
      </a:accent6>
      <a:hlink>
        <a:srgbClr val="FB4AE2"/>
      </a:hlink>
      <a:folHlink>
        <a:srgbClr val="542378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65</TotalTime>
  <Words>80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Alan Jaras</vt:lpstr>
      <vt:lpstr>PowerPoint Presentation</vt:lpstr>
      <vt:lpstr>PowerPoint Presentation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 L WILSON (695)</dc:creator>
  <cp:lastModifiedBy>BRIANNA L WILSON (695)</cp:lastModifiedBy>
  <cp:revision>8</cp:revision>
  <dcterms:created xsi:type="dcterms:W3CDTF">2015-10-26T13:10:07Z</dcterms:created>
  <dcterms:modified xsi:type="dcterms:W3CDTF">2015-10-26T19:43:34Z</dcterms:modified>
</cp:coreProperties>
</file>