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089-C863-4C67-95FD-8DFE0F87AE1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CB16-853F-4EE2-9269-C164D7D2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3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089-C863-4C67-95FD-8DFE0F87AE1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CB16-853F-4EE2-9269-C164D7D2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089-C863-4C67-95FD-8DFE0F87AE1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CB16-853F-4EE2-9269-C164D7D2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8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089-C863-4C67-95FD-8DFE0F87AE1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CB16-853F-4EE2-9269-C164D7D2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2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089-C863-4C67-95FD-8DFE0F87AE1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CB16-853F-4EE2-9269-C164D7D2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1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089-C863-4C67-95FD-8DFE0F87AE1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CB16-853F-4EE2-9269-C164D7D2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1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089-C863-4C67-95FD-8DFE0F87AE1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CB16-853F-4EE2-9269-C164D7D2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9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089-C863-4C67-95FD-8DFE0F87AE1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CB16-853F-4EE2-9269-C164D7D2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4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089-C863-4C67-95FD-8DFE0F87AE1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CB16-853F-4EE2-9269-C164D7D2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0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089-C863-4C67-95FD-8DFE0F87AE1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CB16-853F-4EE2-9269-C164D7D2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9089-C863-4C67-95FD-8DFE0F87AE1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FCB16-853F-4EE2-9269-C164D7D2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9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9089-C863-4C67-95FD-8DFE0F87AE15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FCB16-853F-4EE2-9269-C164D7D2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ABC BOOK PUBLICATION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KYANNA STEVENS 2A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0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COCKPIT, PROPELLER, WHEELS, AND WINGS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48794" y="2234577"/>
            <a:ext cx="5421116" cy="35534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0766"/>
            <a:ext cx="3244403" cy="5421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99" y="1300764"/>
            <a:ext cx="3456432" cy="2807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25" y="4108361"/>
            <a:ext cx="3348506" cy="26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5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7896"/>
            <a:ext cx="3215365" cy="24115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65" y="1477896"/>
            <a:ext cx="4464676" cy="3253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06" y="4731331"/>
            <a:ext cx="4448698" cy="21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7896"/>
            <a:ext cx="4661079" cy="26819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79" y="1056068"/>
            <a:ext cx="5233542" cy="5801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10" y="4159875"/>
            <a:ext cx="4164169" cy="26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72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18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Office Theme</vt:lpstr>
      <vt:lpstr>ABC BOOK PUBLICATION</vt:lpstr>
      <vt:lpstr>COCKPIT, PROPELLER, WHEELS, AND WINGS</vt:lpstr>
      <vt:lpstr>commercial:</vt:lpstr>
      <vt:lpstr>Personal: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BOOK PUBLICATION</dc:title>
  <dc:creator>KYANNA N STEVENS (768)</dc:creator>
  <cp:lastModifiedBy>KYANNA N STEVENS (768)</cp:lastModifiedBy>
  <cp:revision>6</cp:revision>
  <dcterms:created xsi:type="dcterms:W3CDTF">2016-04-12T13:47:08Z</dcterms:created>
  <dcterms:modified xsi:type="dcterms:W3CDTF">2016-04-21T13:27:06Z</dcterms:modified>
</cp:coreProperties>
</file>